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57" r:id="rId4"/>
    <p:sldId id="258" r:id="rId5"/>
    <p:sldId id="259" r:id="rId6"/>
    <p:sldId id="260" r:id="rId7"/>
    <p:sldId id="261" r:id="rId8"/>
    <p:sldId id="263" r:id="rId9"/>
    <p:sldId id="264" r:id="rId10"/>
    <p:sldId id="266" r:id="rId11"/>
    <p:sldId id="267" r:id="rId12"/>
    <p:sldId id="268" r:id="rId13"/>
    <p:sldId id="269" r:id="rId14"/>
    <p:sldId id="270" r:id="rId15"/>
    <p:sldId id="271" r:id="rId16"/>
    <p:sldId id="272"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diagrams/_rels/data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ata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AD9ACCCC-196D-4EB3-824A-362C8AFFF2F6}"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AE20A94-50EA-4BAD-B49E-51384737E7D5}">
      <dgm:prSet/>
      <dgm:spPr/>
      <dgm:t>
        <a:bodyPr/>
        <a:lstStyle/>
        <a:p>
          <a:pPr>
            <a:lnSpc>
              <a:spcPct val="100000"/>
            </a:lnSpc>
          </a:pPr>
          <a:r>
            <a:rPr lang="en-IN"/>
            <a:t>What is web development ?</a:t>
          </a:r>
          <a:endParaRPr lang="en-US"/>
        </a:p>
      </dgm:t>
    </dgm:pt>
    <dgm:pt modelId="{75407AC4-B5C8-4645-8540-F6C8AB05CD48}" type="parTrans" cxnId="{B1B47E92-4E7C-447F-864B-BAE1726E4EE3}">
      <dgm:prSet/>
      <dgm:spPr/>
      <dgm:t>
        <a:bodyPr/>
        <a:lstStyle/>
        <a:p>
          <a:endParaRPr lang="en-US"/>
        </a:p>
      </dgm:t>
    </dgm:pt>
    <dgm:pt modelId="{303BE3DB-C3FC-4BF7-8228-E8E8D3BE7EAB}" type="sibTrans" cxnId="{B1B47E92-4E7C-447F-864B-BAE1726E4EE3}">
      <dgm:prSet/>
      <dgm:spPr/>
      <dgm:t>
        <a:bodyPr/>
        <a:lstStyle/>
        <a:p>
          <a:pPr>
            <a:lnSpc>
              <a:spcPct val="100000"/>
            </a:lnSpc>
          </a:pPr>
          <a:endParaRPr lang="en-US"/>
        </a:p>
      </dgm:t>
    </dgm:pt>
    <dgm:pt modelId="{C4892FF1-A3FE-4CA3-A75D-4A013C34BB9B}">
      <dgm:prSet/>
      <dgm:spPr/>
      <dgm:t>
        <a:bodyPr/>
        <a:lstStyle/>
        <a:p>
          <a:pPr>
            <a:lnSpc>
              <a:spcPct val="100000"/>
            </a:lnSpc>
          </a:pPr>
          <a:r>
            <a:rPr lang="en-IN"/>
            <a:t>Front end development </a:t>
          </a:r>
          <a:endParaRPr lang="en-US"/>
        </a:p>
      </dgm:t>
    </dgm:pt>
    <dgm:pt modelId="{23BB7D3D-8BCF-465C-B9B8-1C7A23B991B1}" type="parTrans" cxnId="{57A432C5-3047-408A-8DE3-1D35E9AAC69E}">
      <dgm:prSet/>
      <dgm:spPr/>
      <dgm:t>
        <a:bodyPr/>
        <a:lstStyle/>
        <a:p>
          <a:endParaRPr lang="en-US"/>
        </a:p>
      </dgm:t>
    </dgm:pt>
    <dgm:pt modelId="{E4508FF5-C969-4FB7-B74B-00B430640968}" type="sibTrans" cxnId="{57A432C5-3047-408A-8DE3-1D35E9AAC69E}">
      <dgm:prSet/>
      <dgm:spPr/>
      <dgm:t>
        <a:bodyPr/>
        <a:lstStyle/>
        <a:p>
          <a:pPr>
            <a:lnSpc>
              <a:spcPct val="100000"/>
            </a:lnSpc>
          </a:pPr>
          <a:endParaRPr lang="en-US"/>
        </a:p>
      </dgm:t>
    </dgm:pt>
    <dgm:pt modelId="{DE56C002-A585-4F30-B86D-8E113C708EFF}">
      <dgm:prSet/>
      <dgm:spPr/>
      <dgm:t>
        <a:bodyPr/>
        <a:lstStyle/>
        <a:p>
          <a:pPr>
            <a:lnSpc>
              <a:spcPct val="100000"/>
            </a:lnSpc>
          </a:pPr>
          <a:r>
            <a:rPr lang="en-IN"/>
            <a:t>Back-end development </a:t>
          </a:r>
          <a:endParaRPr lang="en-US"/>
        </a:p>
      </dgm:t>
    </dgm:pt>
    <dgm:pt modelId="{95E90517-A012-4BD9-A0D7-69A1174694C1}" type="parTrans" cxnId="{E25E9C48-7298-4D5A-B9FD-798499029B1B}">
      <dgm:prSet/>
      <dgm:spPr/>
      <dgm:t>
        <a:bodyPr/>
        <a:lstStyle/>
        <a:p>
          <a:endParaRPr lang="en-US"/>
        </a:p>
      </dgm:t>
    </dgm:pt>
    <dgm:pt modelId="{991FA401-55EA-4460-8F9F-FEF3A73E82FA}" type="sibTrans" cxnId="{E25E9C48-7298-4D5A-B9FD-798499029B1B}">
      <dgm:prSet/>
      <dgm:spPr/>
      <dgm:t>
        <a:bodyPr/>
        <a:lstStyle/>
        <a:p>
          <a:pPr>
            <a:lnSpc>
              <a:spcPct val="100000"/>
            </a:lnSpc>
          </a:pPr>
          <a:endParaRPr lang="en-US"/>
        </a:p>
      </dgm:t>
    </dgm:pt>
    <dgm:pt modelId="{256C37C8-E012-4D07-8103-F55C874E08B6}">
      <dgm:prSet/>
      <dgm:spPr/>
      <dgm:t>
        <a:bodyPr/>
        <a:lstStyle/>
        <a:p>
          <a:pPr>
            <a:lnSpc>
              <a:spcPct val="100000"/>
            </a:lnSpc>
          </a:pPr>
          <a:r>
            <a:rPr lang="en-IN"/>
            <a:t>Full stack development </a:t>
          </a:r>
          <a:endParaRPr lang="en-US"/>
        </a:p>
      </dgm:t>
    </dgm:pt>
    <dgm:pt modelId="{85050AC5-AD8A-4697-8D4F-356A052ED830}" type="parTrans" cxnId="{A386B339-8E1D-4887-B36B-7E0F4B6EA043}">
      <dgm:prSet/>
      <dgm:spPr/>
      <dgm:t>
        <a:bodyPr/>
        <a:lstStyle/>
        <a:p>
          <a:endParaRPr lang="en-US"/>
        </a:p>
      </dgm:t>
    </dgm:pt>
    <dgm:pt modelId="{02C43577-A4F9-4865-8BE8-1D0934DFACAD}" type="sibTrans" cxnId="{A386B339-8E1D-4887-B36B-7E0F4B6EA043}">
      <dgm:prSet/>
      <dgm:spPr/>
      <dgm:t>
        <a:bodyPr/>
        <a:lstStyle/>
        <a:p>
          <a:pPr>
            <a:lnSpc>
              <a:spcPct val="100000"/>
            </a:lnSpc>
          </a:pPr>
          <a:endParaRPr lang="en-US"/>
        </a:p>
      </dgm:t>
    </dgm:pt>
    <dgm:pt modelId="{ECCCECA7-3C65-4906-90E4-83FEA1394047}">
      <dgm:prSet/>
      <dgm:spPr/>
      <dgm:t>
        <a:bodyPr/>
        <a:lstStyle/>
        <a:p>
          <a:pPr>
            <a:lnSpc>
              <a:spcPct val="100000"/>
            </a:lnSpc>
          </a:pPr>
          <a:r>
            <a:rPr lang="en-IN"/>
            <a:t>Full stack development technologies </a:t>
          </a:r>
          <a:endParaRPr lang="en-US"/>
        </a:p>
      </dgm:t>
    </dgm:pt>
    <dgm:pt modelId="{C1A7D9DB-8CF2-4CD1-A8D7-6ADF4AE01254}" type="parTrans" cxnId="{87643A41-EA2E-4ED9-B98E-074A2E8E1EC2}">
      <dgm:prSet/>
      <dgm:spPr/>
      <dgm:t>
        <a:bodyPr/>
        <a:lstStyle/>
        <a:p>
          <a:endParaRPr lang="en-US"/>
        </a:p>
      </dgm:t>
    </dgm:pt>
    <dgm:pt modelId="{AA687737-BB6F-45FF-8E5E-201DEEA49A90}" type="sibTrans" cxnId="{87643A41-EA2E-4ED9-B98E-074A2E8E1EC2}">
      <dgm:prSet/>
      <dgm:spPr/>
      <dgm:t>
        <a:bodyPr/>
        <a:lstStyle/>
        <a:p>
          <a:pPr>
            <a:lnSpc>
              <a:spcPct val="100000"/>
            </a:lnSpc>
          </a:pPr>
          <a:endParaRPr lang="en-US"/>
        </a:p>
      </dgm:t>
    </dgm:pt>
    <dgm:pt modelId="{A030A709-4B73-4716-B1C9-C287FC4320DC}">
      <dgm:prSet/>
      <dgm:spPr/>
      <dgm:t>
        <a:bodyPr/>
        <a:lstStyle/>
        <a:p>
          <a:pPr>
            <a:lnSpc>
              <a:spcPct val="100000"/>
            </a:lnSpc>
          </a:pPr>
          <a:r>
            <a:rPr lang="en-IN"/>
            <a:t>Project</a:t>
          </a:r>
          <a:endParaRPr lang="en-US"/>
        </a:p>
      </dgm:t>
    </dgm:pt>
    <dgm:pt modelId="{7B343F79-23B3-4677-864A-123C0B7C21D0}" type="parTrans" cxnId="{95B8B90C-7DB9-42B8-B2E8-6E7BA480D27F}">
      <dgm:prSet/>
      <dgm:spPr/>
      <dgm:t>
        <a:bodyPr/>
        <a:lstStyle/>
        <a:p>
          <a:endParaRPr lang="en-US"/>
        </a:p>
      </dgm:t>
    </dgm:pt>
    <dgm:pt modelId="{053DD2A6-711C-4861-A4FF-BECEA4CAE5AD}" type="sibTrans" cxnId="{95B8B90C-7DB9-42B8-B2E8-6E7BA480D27F}">
      <dgm:prSet/>
      <dgm:spPr/>
      <dgm:t>
        <a:bodyPr/>
        <a:lstStyle/>
        <a:p>
          <a:pPr>
            <a:lnSpc>
              <a:spcPct val="100000"/>
            </a:lnSpc>
          </a:pPr>
          <a:endParaRPr lang="en-US"/>
        </a:p>
      </dgm:t>
    </dgm:pt>
    <dgm:pt modelId="{21F62D1D-1149-42F2-9AE2-1B213C456D33}">
      <dgm:prSet/>
      <dgm:spPr/>
      <dgm:t>
        <a:bodyPr/>
        <a:lstStyle/>
        <a:p>
          <a:pPr>
            <a:lnSpc>
              <a:spcPct val="100000"/>
            </a:lnSpc>
          </a:pPr>
          <a:r>
            <a:rPr lang="en-IN"/>
            <a:t>Conclusion</a:t>
          </a:r>
          <a:endParaRPr lang="en-US"/>
        </a:p>
      </dgm:t>
    </dgm:pt>
    <dgm:pt modelId="{D2EBEE2F-5EE6-4A49-AFE5-0123BA6D2D1D}" type="parTrans" cxnId="{62E1F89C-0FC4-4323-88F6-48338E222822}">
      <dgm:prSet/>
      <dgm:spPr/>
      <dgm:t>
        <a:bodyPr/>
        <a:lstStyle/>
        <a:p>
          <a:endParaRPr lang="en-US"/>
        </a:p>
      </dgm:t>
    </dgm:pt>
    <dgm:pt modelId="{10D25590-7B41-467C-9FE1-0F2B366B1179}" type="sibTrans" cxnId="{62E1F89C-0FC4-4323-88F6-48338E222822}">
      <dgm:prSet/>
      <dgm:spPr/>
      <dgm:t>
        <a:bodyPr/>
        <a:lstStyle/>
        <a:p>
          <a:endParaRPr lang="en-US"/>
        </a:p>
      </dgm:t>
    </dgm:pt>
    <dgm:pt modelId="{A6D11EAD-D54F-4D2D-A347-4EEFF400D3D7}" type="pres">
      <dgm:prSet presAssocID="{AD9ACCCC-196D-4EB3-824A-362C8AFFF2F6}" presName="root" presStyleCnt="0">
        <dgm:presLayoutVars>
          <dgm:dir/>
          <dgm:resizeHandles val="exact"/>
        </dgm:presLayoutVars>
      </dgm:prSet>
      <dgm:spPr/>
    </dgm:pt>
    <dgm:pt modelId="{F8C7255C-EF65-4CEF-8A25-F87E302E52BA}" type="pres">
      <dgm:prSet presAssocID="{AD9ACCCC-196D-4EB3-824A-362C8AFFF2F6}" presName="container" presStyleCnt="0">
        <dgm:presLayoutVars>
          <dgm:dir/>
          <dgm:resizeHandles val="exact"/>
        </dgm:presLayoutVars>
      </dgm:prSet>
      <dgm:spPr/>
    </dgm:pt>
    <dgm:pt modelId="{7BFBC501-FD4C-44E9-8AA6-B09B9688FD33}" type="pres">
      <dgm:prSet presAssocID="{3AE20A94-50EA-4BAD-B49E-51384737E7D5}" presName="compNode" presStyleCnt="0"/>
      <dgm:spPr/>
    </dgm:pt>
    <dgm:pt modelId="{704CAC0B-7763-42C8-82E8-FC545D04D58D}" type="pres">
      <dgm:prSet presAssocID="{3AE20A94-50EA-4BAD-B49E-51384737E7D5}" presName="iconBgRect" presStyleLbl="bgShp" presStyleIdx="0" presStyleCnt="7"/>
      <dgm:spPr/>
    </dgm:pt>
    <dgm:pt modelId="{6A1A6291-3B60-4F73-BD4D-00E3A62A9320}" type="pres">
      <dgm:prSet presAssocID="{3AE20A94-50EA-4BAD-B49E-51384737E7D5}"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0FA60E59-C11B-40D3-868E-E729482881EF}" type="pres">
      <dgm:prSet presAssocID="{3AE20A94-50EA-4BAD-B49E-51384737E7D5}" presName="spaceRect" presStyleCnt="0"/>
      <dgm:spPr/>
    </dgm:pt>
    <dgm:pt modelId="{CD1C8417-9B51-494A-8BF4-B8297723B0CC}" type="pres">
      <dgm:prSet presAssocID="{3AE20A94-50EA-4BAD-B49E-51384737E7D5}" presName="textRect" presStyleLbl="revTx" presStyleIdx="0" presStyleCnt="7">
        <dgm:presLayoutVars>
          <dgm:chMax val="1"/>
          <dgm:chPref val="1"/>
        </dgm:presLayoutVars>
      </dgm:prSet>
      <dgm:spPr/>
    </dgm:pt>
    <dgm:pt modelId="{9EBC8F30-64B4-448C-A605-1394C2D147E3}" type="pres">
      <dgm:prSet presAssocID="{303BE3DB-C3FC-4BF7-8228-E8E8D3BE7EAB}" presName="sibTrans" presStyleLbl="sibTrans2D1" presStyleIdx="0" presStyleCnt="0"/>
      <dgm:spPr/>
    </dgm:pt>
    <dgm:pt modelId="{119CC640-E849-4DFD-803E-4A74818009B6}" type="pres">
      <dgm:prSet presAssocID="{C4892FF1-A3FE-4CA3-A75D-4A013C34BB9B}" presName="compNode" presStyleCnt="0"/>
      <dgm:spPr/>
    </dgm:pt>
    <dgm:pt modelId="{00A06B87-ADFC-4455-A48B-A6FEF011EA43}" type="pres">
      <dgm:prSet presAssocID="{C4892FF1-A3FE-4CA3-A75D-4A013C34BB9B}" presName="iconBgRect" presStyleLbl="bgShp" presStyleIdx="1" presStyleCnt="7"/>
      <dgm:spPr/>
    </dgm:pt>
    <dgm:pt modelId="{F9393D1D-A550-4026-BA2D-F08B2FF70D6F}" type="pres">
      <dgm:prSet presAssocID="{C4892FF1-A3FE-4CA3-A75D-4A013C34BB9B}"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AB9A1318-A00F-4066-9BA9-641AE11ECCB6}" type="pres">
      <dgm:prSet presAssocID="{C4892FF1-A3FE-4CA3-A75D-4A013C34BB9B}" presName="spaceRect" presStyleCnt="0"/>
      <dgm:spPr/>
    </dgm:pt>
    <dgm:pt modelId="{5EB7CB08-6208-4A92-AEDE-9C8C815AC497}" type="pres">
      <dgm:prSet presAssocID="{C4892FF1-A3FE-4CA3-A75D-4A013C34BB9B}" presName="textRect" presStyleLbl="revTx" presStyleIdx="1" presStyleCnt="7">
        <dgm:presLayoutVars>
          <dgm:chMax val="1"/>
          <dgm:chPref val="1"/>
        </dgm:presLayoutVars>
      </dgm:prSet>
      <dgm:spPr/>
    </dgm:pt>
    <dgm:pt modelId="{5D4D5371-4B17-4765-8400-A22A35A6108A}" type="pres">
      <dgm:prSet presAssocID="{E4508FF5-C969-4FB7-B74B-00B430640968}" presName="sibTrans" presStyleLbl="sibTrans2D1" presStyleIdx="0" presStyleCnt="0"/>
      <dgm:spPr/>
    </dgm:pt>
    <dgm:pt modelId="{E7390520-E042-4A5B-9E65-FEE213F56DE6}" type="pres">
      <dgm:prSet presAssocID="{DE56C002-A585-4F30-B86D-8E113C708EFF}" presName="compNode" presStyleCnt="0"/>
      <dgm:spPr/>
    </dgm:pt>
    <dgm:pt modelId="{BABB3E42-1089-4873-A67E-C00AF3EF105E}" type="pres">
      <dgm:prSet presAssocID="{DE56C002-A585-4F30-B86D-8E113C708EFF}" presName="iconBgRect" presStyleLbl="bgShp" presStyleIdx="2" presStyleCnt="7"/>
      <dgm:spPr/>
    </dgm:pt>
    <dgm:pt modelId="{02A39C48-1009-4838-9690-71A992F4A00E}" type="pres">
      <dgm:prSet presAssocID="{DE56C002-A585-4F30-B86D-8E113C708EFF}"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eginning"/>
        </a:ext>
      </dgm:extLst>
    </dgm:pt>
    <dgm:pt modelId="{7C3769CD-37B5-4D24-8482-D043E7B50305}" type="pres">
      <dgm:prSet presAssocID="{DE56C002-A585-4F30-B86D-8E113C708EFF}" presName="spaceRect" presStyleCnt="0"/>
      <dgm:spPr/>
    </dgm:pt>
    <dgm:pt modelId="{E3A2D79C-6A72-4702-8A88-373CA588CDEB}" type="pres">
      <dgm:prSet presAssocID="{DE56C002-A585-4F30-B86D-8E113C708EFF}" presName="textRect" presStyleLbl="revTx" presStyleIdx="2" presStyleCnt="7">
        <dgm:presLayoutVars>
          <dgm:chMax val="1"/>
          <dgm:chPref val="1"/>
        </dgm:presLayoutVars>
      </dgm:prSet>
      <dgm:spPr/>
    </dgm:pt>
    <dgm:pt modelId="{082BA383-C6D4-47CB-B453-5A9A61030FA0}" type="pres">
      <dgm:prSet presAssocID="{991FA401-55EA-4460-8F9F-FEF3A73E82FA}" presName="sibTrans" presStyleLbl="sibTrans2D1" presStyleIdx="0" presStyleCnt="0"/>
      <dgm:spPr/>
    </dgm:pt>
    <dgm:pt modelId="{6744E528-1F3C-409E-8886-AD2E9ECA67F3}" type="pres">
      <dgm:prSet presAssocID="{256C37C8-E012-4D07-8103-F55C874E08B6}" presName="compNode" presStyleCnt="0"/>
      <dgm:spPr/>
    </dgm:pt>
    <dgm:pt modelId="{8D69273A-58AC-4173-B85C-81B9DAAC07E4}" type="pres">
      <dgm:prSet presAssocID="{256C37C8-E012-4D07-8103-F55C874E08B6}" presName="iconBgRect" presStyleLbl="bgShp" presStyleIdx="3" presStyleCnt="7"/>
      <dgm:spPr/>
    </dgm:pt>
    <dgm:pt modelId="{ACFCB47B-EF4A-4FCB-8283-7CF222456484}" type="pres">
      <dgm:prSet presAssocID="{256C37C8-E012-4D07-8103-F55C874E08B6}"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B064905C-209F-4DE4-89CB-ED231BA08416}" type="pres">
      <dgm:prSet presAssocID="{256C37C8-E012-4D07-8103-F55C874E08B6}" presName="spaceRect" presStyleCnt="0"/>
      <dgm:spPr/>
    </dgm:pt>
    <dgm:pt modelId="{45E90ED4-92D4-47AE-A261-596AFD453761}" type="pres">
      <dgm:prSet presAssocID="{256C37C8-E012-4D07-8103-F55C874E08B6}" presName="textRect" presStyleLbl="revTx" presStyleIdx="3" presStyleCnt="7">
        <dgm:presLayoutVars>
          <dgm:chMax val="1"/>
          <dgm:chPref val="1"/>
        </dgm:presLayoutVars>
      </dgm:prSet>
      <dgm:spPr/>
    </dgm:pt>
    <dgm:pt modelId="{5E9FDF92-0D74-4EE9-9E66-59018969A9B3}" type="pres">
      <dgm:prSet presAssocID="{02C43577-A4F9-4865-8BE8-1D0934DFACAD}" presName="sibTrans" presStyleLbl="sibTrans2D1" presStyleIdx="0" presStyleCnt="0"/>
      <dgm:spPr/>
    </dgm:pt>
    <dgm:pt modelId="{5631E69E-E7E2-4F95-AB30-C915EB2BD741}" type="pres">
      <dgm:prSet presAssocID="{ECCCECA7-3C65-4906-90E4-83FEA1394047}" presName="compNode" presStyleCnt="0"/>
      <dgm:spPr/>
    </dgm:pt>
    <dgm:pt modelId="{069428B6-AF48-4D99-8439-862D66902E21}" type="pres">
      <dgm:prSet presAssocID="{ECCCECA7-3C65-4906-90E4-83FEA1394047}" presName="iconBgRect" presStyleLbl="bgShp" presStyleIdx="4" presStyleCnt="7"/>
      <dgm:spPr/>
    </dgm:pt>
    <dgm:pt modelId="{827235EF-D930-4AC5-BBAB-4079420F1EA8}" type="pres">
      <dgm:prSet presAssocID="{ECCCECA7-3C65-4906-90E4-83FEA1394047}"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omputer"/>
        </a:ext>
      </dgm:extLst>
    </dgm:pt>
    <dgm:pt modelId="{911E24A1-14E5-4AB6-A8B8-B4CB43667E09}" type="pres">
      <dgm:prSet presAssocID="{ECCCECA7-3C65-4906-90E4-83FEA1394047}" presName="spaceRect" presStyleCnt="0"/>
      <dgm:spPr/>
    </dgm:pt>
    <dgm:pt modelId="{843F8777-D23D-4B18-ABC8-C3AB55E7C76C}" type="pres">
      <dgm:prSet presAssocID="{ECCCECA7-3C65-4906-90E4-83FEA1394047}" presName="textRect" presStyleLbl="revTx" presStyleIdx="4" presStyleCnt="7">
        <dgm:presLayoutVars>
          <dgm:chMax val="1"/>
          <dgm:chPref val="1"/>
        </dgm:presLayoutVars>
      </dgm:prSet>
      <dgm:spPr/>
    </dgm:pt>
    <dgm:pt modelId="{F62F45ED-6779-4C58-A61A-03991A05E576}" type="pres">
      <dgm:prSet presAssocID="{AA687737-BB6F-45FF-8E5E-201DEEA49A90}" presName="sibTrans" presStyleLbl="sibTrans2D1" presStyleIdx="0" presStyleCnt="0"/>
      <dgm:spPr/>
    </dgm:pt>
    <dgm:pt modelId="{F860D9A5-5B5E-48A0-AEAE-4A9345DAD8E9}" type="pres">
      <dgm:prSet presAssocID="{A030A709-4B73-4716-B1C9-C287FC4320DC}" presName="compNode" presStyleCnt="0"/>
      <dgm:spPr/>
    </dgm:pt>
    <dgm:pt modelId="{1AC36CCF-66DB-4F78-9E01-85542D70C856}" type="pres">
      <dgm:prSet presAssocID="{A030A709-4B73-4716-B1C9-C287FC4320DC}" presName="iconBgRect" presStyleLbl="bgShp" presStyleIdx="5" presStyleCnt="7"/>
      <dgm:spPr/>
    </dgm:pt>
    <dgm:pt modelId="{AFA71BA5-164D-4F45-9BAE-D595522FDC1A}" type="pres">
      <dgm:prSet presAssocID="{A030A709-4B73-4716-B1C9-C287FC4320DC}"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List"/>
        </a:ext>
      </dgm:extLst>
    </dgm:pt>
    <dgm:pt modelId="{0D8C837A-3FAA-49EC-9266-4577E547B90E}" type="pres">
      <dgm:prSet presAssocID="{A030A709-4B73-4716-B1C9-C287FC4320DC}" presName="spaceRect" presStyleCnt="0"/>
      <dgm:spPr/>
    </dgm:pt>
    <dgm:pt modelId="{2406042A-7D91-4E40-BD32-BC14A4B24914}" type="pres">
      <dgm:prSet presAssocID="{A030A709-4B73-4716-B1C9-C287FC4320DC}" presName="textRect" presStyleLbl="revTx" presStyleIdx="5" presStyleCnt="7">
        <dgm:presLayoutVars>
          <dgm:chMax val="1"/>
          <dgm:chPref val="1"/>
        </dgm:presLayoutVars>
      </dgm:prSet>
      <dgm:spPr/>
    </dgm:pt>
    <dgm:pt modelId="{69EA65B3-0D98-4719-9D4B-44FA6000956D}" type="pres">
      <dgm:prSet presAssocID="{053DD2A6-711C-4861-A4FF-BECEA4CAE5AD}" presName="sibTrans" presStyleLbl="sibTrans2D1" presStyleIdx="0" presStyleCnt="0"/>
      <dgm:spPr/>
    </dgm:pt>
    <dgm:pt modelId="{299E888B-F042-4108-AB6F-056BE08AF330}" type="pres">
      <dgm:prSet presAssocID="{21F62D1D-1149-42F2-9AE2-1B213C456D33}" presName="compNode" presStyleCnt="0"/>
      <dgm:spPr/>
    </dgm:pt>
    <dgm:pt modelId="{4695C5A3-F933-4735-A26F-81554E4A3A70}" type="pres">
      <dgm:prSet presAssocID="{21F62D1D-1149-42F2-9AE2-1B213C456D33}" presName="iconBgRect" presStyleLbl="bgShp" presStyleIdx="6" presStyleCnt="7"/>
      <dgm:spPr/>
    </dgm:pt>
    <dgm:pt modelId="{C151BE51-65E2-44D7-84F0-28A17E6388DC}" type="pres">
      <dgm:prSet presAssocID="{21F62D1D-1149-42F2-9AE2-1B213C456D33}"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Gavel"/>
        </a:ext>
      </dgm:extLst>
    </dgm:pt>
    <dgm:pt modelId="{49B0A323-FC44-4D13-AB51-07F8A0E56E9C}" type="pres">
      <dgm:prSet presAssocID="{21F62D1D-1149-42F2-9AE2-1B213C456D33}" presName="spaceRect" presStyleCnt="0"/>
      <dgm:spPr/>
    </dgm:pt>
    <dgm:pt modelId="{90474697-9A70-4EE2-809D-F5B5F8E95FC1}" type="pres">
      <dgm:prSet presAssocID="{21F62D1D-1149-42F2-9AE2-1B213C456D33}" presName="textRect" presStyleLbl="revTx" presStyleIdx="6" presStyleCnt="7">
        <dgm:presLayoutVars>
          <dgm:chMax val="1"/>
          <dgm:chPref val="1"/>
        </dgm:presLayoutVars>
      </dgm:prSet>
      <dgm:spPr/>
    </dgm:pt>
  </dgm:ptLst>
  <dgm:cxnLst>
    <dgm:cxn modelId="{10F37C00-D205-4D36-A648-AD859E25F36C}" type="presOf" srcId="{C4892FF1-A3FE-4CA3-A75D-4A013C34BB9B}" destId="{5EB7CB08-6208-4A92-AEDE-9C8C815AC497}" srcOrd="0" destOrd="0" presId="urn:microsoft.com/office/officeart/2018/2/layout/IconCircleList"/>
    <dgm:cxn modelId="{DD8C2702-091F-4030-A53F-E01EB5F4E3F2}" type="presOf" srcId="{21F62D1D-1149-42F2-9AE2-1B213C456D33}" destId="{90474697-9A70-4EE2-809D-F5B5F8E95FC1}" srcOrd="0" destOrd="0" presId="urn:microsoft.com/office/officeart/2018/2/layout/IconCircleList"/>
    <dgm:cxn modelId="{F548E703-A088-4992-9975-07DCCC3516C7}" type="presOf" srcId="{DE56C002-A585-4F30-B86D-8E113C708EFF}" destId="{E3A2D79C-6A72-4702-8A88-373CA588CDEB}" srcOrd="0" destOrd="0" presId="urn:microsoft.com/office/officeart/2018/2/layout/IconCircleList"/>
    <dgm:cxn modelId="{95B8B90C-7DB9-42B8-B2E8-6E7BA480D27F}" srcId="{AD9ACCCC-196D-4EB3-824A-362C8AFFF2F6}" destId="{A030A709-4B73-4716-B1C9-C287FC4320DC}" srcOrd="5" destOrd="0" parTransId="{7B343F79-23B3-4677-864A-123C0B7C21D0}" sibTransId="{053DD2A6-711C-4861-A4FF-BECEA4CAE5AD}"/>
    <dgm:cxn modelId="{A386B339-8E1D-4887-B36B-7E0F4B6EA043}" srcId="{AD9ACCCC-196D-4EB3-824A-362C8AFFF2F6}" destId="{256C37C8-E012-4D07-8103-F55C874E08B6}" srcOrd="3" destOrd="0" parTransId="{85050AC5-AD8A-4697-8D4F-356A052ED830}" sibTransId="{02C43577-A4F9-4865-8BE8-1D0934DFACAD}"/>
    <dgm:cxn modelId="{87643A41-EA2E-4ED9-B98E-074A2E8E1EC2}" srcId="{AD9ACCCC-196D-4EB3-824A-362C8AFFF2F6}" destId="{ECCCECA7-3C65-4906-90E4-83FEA1394047}" srcOrd="4" destOrd="0" parTransId="{C1A7D9DB-8CF2-4CD1-A8D7-6ADF4AE01254}" sibTransId="{AA687737-BB6F-45FF-8E5E-201DEEA49A90}"/>
    <dgm:cxn modelId="{BB973468-8F99-4151-8DF5-F0BE2A0A20FC}" type="presOf" srcId="{3AE20A94-50EA-4BAD-B49E-51384737E7D5}" destId="{CD1C8417-9B51-494A-8BF4-B8297723B0CC}" srcOrd="0" destOrd="0" presId="urn:microsoft.com/office/officeart/2018/2/layout/IconCircleList"/>
    <dgm:cxn modelId="{E25E9C48-7298-4D5A-B9FD-798499029B1B}" srcId="{AD9ACCCC-196D-4EB3-824A-362C8AFFF2F6}" destId="{DE56C002-A585-4F30-B86D-8E113C708EFF}" srcOrd="2" destOrd="0" parTransId="{95E90517-A012-4BD9-A0D7-69A1174694C1}" sibTransId="{991FA401-55EA-4460-8F9F-FEF3A73E82FA}"/>
    <dgm:cxn modelId="{C766B855-8039-4BF5-BF8C-C36BEA69AF2F}" type="presOf" srcId="{ECCCECA7-3C65-4906-90E4-83FEA1394047}" destId="{843F8777-D23D-4B18-ABC8-C3AB55E7C76C}" srcOrd="0" destOrd="0" presId="urn:microsoft.com/office/officeart/2018/2/layout/IconCircleList"/>
    <dgm:cxn modelId="{A34DD25A-1C99-475B-85CB-1C4F33F74269}" type="presOf" srcId="{991FA401-55EA-4460-8F9F-FEF3A73E82FA}" destId="{082BA383-C6D4-47CB-B453-5A9A61030FA0}" srcOrd="0" destOrd="0" presId="urn:microsoft.com/office/officeart/2018/2/layout/IconCircleList"/>
    <dgm:cxn modelId="{B1B47E92-4E7C-447F-864B-BAE1726E4EE3}" srcId="{AD9ACCCC-196D-4EB3-824A-362C8AFFF2F6}" destId="{3AE20A94-50EA-4BAD-B49E-51384737E7D5}" srcOrd="0" destOrd="0" parTransId="{75407AC4-B5C8-4645-8540-F6C8AB05CD48}" sibTransId="{303BE3DB-C3FC-4BF7-8228-E8E8D3BE7EAB}"/>
    <dgm:cxn modelId="{62E1F89C-0FC4-4323-88F6-48338E222822}" srcId="{AD9ACCCC-196D-4EB3-824A-362C8AFFF2F6}" destId="{21F62D1D-1149-42F2-9AE2-1B213C456D33}" srcOrd="6" destOrd="0" parTransId="{D2EBEE2F-5EE6-4A49-AFE5-0123BA6D2D1D}" sibTransId="{10D25590-7B41-467C-9FE1-0F2B366B1179}"/>
    <dgm:cxn modelId="{DED454AB-CAAB-45B4-89BD-38AA53EEFE9E}" type="presOf" srcId="{256C37C8-E012-4D07-8103-F55C874E08B6}" destId="{45E90ED4-92D4-47AE-A261-596AFD453761}" srcOrd="0" destOrd="0" presId="urn:microsoft.com/office/officeart/2018/2/layout/IconCircleList"/>
    <dgm:cxn modelId="{C029D1BD-D7E3-4222-8686-7A969A54E5A9}" type="presOf" srcId="{02C43577-A4F9-4865-8BE8-1D0934DFACAD}" destId="{5E9FDF92-0D74-4EE9-9E66-59018969A9B3}" srcOrd="0" destOrd="0" presId="urn:microsoft.com/office/officeart/2018/2/layout/IconCircleList"/>
    <dgm:cxn modelId="{D4EFE3C1-03B7-4C60-A76E-2E7E53C89FAD}" type="presOf" srcId="{A030A709-4B73-4716-B1C9-C287FC4320DC}" destId="{2406042A-7D91-4E40-BD32-BC14A4B24914}" srcOrd="0" destOrd="0" presId="urn:microsoft.com/office/officeart/2018/2/layout/IconCircleList"/>
    <dgm:cxn modelId="{57A432C5-3047-408A-8DE3-1D35E9AAC69E}" srcId="{AD9ACCCC-196D-4EB3-824A-362C8AFFF2F6}" destId="{C4892FF1-A3FE-4CA3-A75D-4A013C34BB9B}" srcOrd="1" destOrd="0" parTransId="{23BB7D3D-8BCF-465C-B9B8-1C7A23B991B1}" sibTransId="{E4508FF5-C969-4FB7-B74B-00B430640968}"/>
    <dgm:cxn modelId="{4D493DCB-2EF0-45BA-87D5-6120FCFBAC30}" type="presOf" srcId="{AA687737-BB6F-45FF-8E5E-201DEEA49A90}" destId="{F62F45ED-6779-4C58-A61A-03991A05E576}" srcOrd="0" destOrd="0" presId="urn:microsoft.com/office/officeart/2018/2/layout/IconCircleList"/>
    <dgm:cxn modelId="{0A9BF8E9-E48A-4563-9670-694F28144BC3}" type="presOf" srcId="{053DD2A6-711C-4861-A4FF-BECEA4CAE5AD}" destId="{69EA65B3-0D98-4719-9D4B-44FA6000956D}" srcOrd="0" destOrd="0" presId="urn:microsoft.com/office/officeart/2018/2/layout/IconCircleList"/>
    <dgm:cxn modelId="{021157FB-F3F2-4699-BC9F-77AAB2E99E8A}" type="presOf" srcId="{303BE3DB-C3FC-4BF7-8228-E8E8D3BE7EAB}" destId="{9EBC8F30-64B4-448C-A605-1394C2D147E3}" srcOrd="0" destOrd="0" presId="urn:microsoft.com/office/officeart/2018/2/layout/IconCircleList"/>
    <dgm:cxn modelId="{D7895DFE-7BD4-484B-9B29-4B1D27A94797}" type="presOf" srcId="{E4508FF5-C969-4FB7-B74B-00B430640968}" destId="{5D4D5371-4B17-4765-8400-A22A35A6108A}" srcOrd="0" destOrd="0" presId="urn:microsoft.com/office/officeart/2018/2/layout/IconCircleList"/>
    <dgm:cxn modelId="{76979FFF-1A6D-4ABB-8521-A26918CAF983}" type="presOf" srcId="{AD9ACCCC-196D-4EB3-824A-362C8AFFF2F6}" destId="{A6D11EAD-D54F-4D2D-A347-4EEFF400D3D7}" srcOrd="0" destOrd="0" presId="urn:microsoft.com/office/officeart/2018/2/layout/IconCircleList"/>
    <dgm:cxn modelId="{36D4C345-A01D-46B7-B47B-103396A23F85}" type="presParOf" srcId="{A6D11EAD-D54F-4D2D-A347-4EEFF400D3D7}" destId="{F8C7255C-EF65-4CEF-8A25-F87E302E52BA}" srcOrd="0" destOrd="0" presId="urn:microsoft.com/office/officeart/2018/2/layout/IconCircleList"/>
    <dgm:cxn modelId="{0E203E4D-1751-4E14-A139-930AFDE0A225}" type="presParOf" srcId="{F8C7255C-EF65-4CEF-8A25-F87E302E52BA}" destId="{7BFBC501-FD4C-44E9-8AA6-B09B9688FD33}" srcOrd="0" destOrd="0" presId="urn:microsoft.com/office/officeart/2018/2/layout/IconCircleList"/>
    <dgm:cxn modelId="{DBEC7B97-ECDF-49FC-97EE-72B9C6330D2A}" type="presParOf" srcId="{7BFBC501-FD4C-44E9-8AA6-B09B9688FD33}" destId="{704CAC0B-7763-42C8-82E8-FC545D04D58D}" srcOrd="0" destOrd="0" presId="urn:microsoft.com/office/officeart/2018/2/layout/IconCircleList"/>
    <dgm:cxn modelId="{E07EECA2-07CF-4797-A142-8C6F4F10A53C}" type="presParOf" srcId="{7BFBC501-FD4C-44E9-8AA6-B09B9688FD33}" destId="{6A1A6291-3B60-4F73-BD4D-00E3A62A9320}" srcOrd="1" destOrd="0" presId="urn:microsoft.com/office/officeart/2018/2/layout/IconCircleList"/>
    <dgm:cxn modelId="{6C605DBE-A10A-4399-B7C7-A36625683219}" type="presParOf" srcId="{7BFBC501-FD4C-44E9-8AA6-B09B9688FD33}" destId="{0FA60E59-C11B-40D3-868E-E729482881EF}" srcOrd="2" destOrd="0" presId="urn:microsoft.com/office/officeart/2018/2/layout/IconCircleList"/>
    <dgm:cxn modelId="{48E3B7EF-3C92-4286-A4C5-F26A4991855D}" type="presParOf" srcId="{7BFBC501-FD4C-44E9-8AA6-B09B9688FD33}" destId="{CD1C8417-9B51-494A-8BF4-B8297723B0CC}" srcOrd="3" destOrd="0" presId="urn:microsoft.com/office/officeart/2018/2/layout/IconCircleList"/>
    <dgm:cxn modelId="{5DB0D0CB-8A1A-4B73-A8F5-6A319FE0199D}" type="presParOf" srcId="{F8C7255C-EF65-4CEF-8A25-F87E302E52BA}" destId="{9EBC8F30-64B4-448C-A605-1394C2D147E3}" srcOrd="1" destOrd="0" presId="urn:microsoft.com/office/officeart/2018/2/layout/IconCircleList"/>
    <dgm:cxn modelId="{1A46967C-A2C9-4080-89F6-38801693F8B2}" type="presParOf" srcId="{F8C7255C-EF65-4CEF-8A25-F87E302E52BA}" destId="{119CC640-E849-4DFD-803E-4A74818009B6}" srcOrd="2" destOrd="0" presId="urn:microsoft.com/office/officeart/2018/2/layout/IconCircleList"/>
    <dgm:cxn modelId="{A3E02C15-F55F-462A-B399-42E955FD869E}" type="presParOf" srcId="{119CC640-E849-4DFD-803E-4A74818009B6}" destId="{00A06B87-ADFC-4455-A48B-A6FEF011EA43}" srcOrd="0" destOrd="0" presId="urn:microsoft.com/office/officeart/2018/2/layout/IconCircleList"/>
    <dgm:cxn modelId="{75D06D63-477E-4FD5-82A6-70413A46DE07}" type="presParOf" srcId="{119CC640-E849-4DFD-803E-4A74818009B6}" destId="{F9393D1D-A550-4026-BA2D-F08B2FF70D6F}" srcOrd="1" destOrd="0" presId="urn:microsoft.com/office/officeart/2018/2/layout/IconCircleList"/>
    <dgm:cxn modelId="{5B58D9C6-9020-48F3-A636-76619FF1958A}" type="presParOf" srcId="{119CC640-E849-4DFD-803E-4A74818009B6}" destId="{AB9A1318-A00F-4066-9BA9-641AE11ECCB6}" srcOrd="2" destOrd="0" presId="urn:microsoft.com/office/officeart/2018/2/layout/IconCircleList"/>
    <dgm:cxn modelId="{CC506931-8CD3-407D-BA13-0369669FCDC7}" type="presParOf" srcId="{119CC640-E849-4DFD-803E-4A74818009B6}" destId="{5EB7CB08-6208-4A92-AEDE-9C8C815AC497}" srcOrd="3" destOrd="0" presId="urn:microsoft.com/office/officeart/2018/2/layout/IconCircleList"/>
    <dgm:cxn modelId="{403A6160-338A-49C4-9980-508599F0071F}" type="presParOf" srcId="{F8C7255C-EF65-4CEF-8A25-F87E302E52BA}" destId="{5D4D5371-4B17-4765-8400-A22A35A6108A}" srcOrd="3" destOrd="0" presId="urn:microsoft.com/office/officeart/2018/2/layout/IconCircleList"/>
    <dgm:cxn modelId="{327C9DA8-C982-4E60-83D3-66574D70C848}" type="presParOf" srcId="{F8C7255C-EF65-4CEF-8A25-F87E302E52BA}" destId="{E7390520-E042-4A5B-9E65-FEE213F56DE6}" srcOrd="4" destOrd="0" presId="urn:microsoft.com/office/officeart/2018/2/layout/IconCircleList"/>
    <dgm:cxn modelId="{55E0D2A9-22CC-426A-9005-EC471C494DC6}" type="presParOf" srcId="{E7390520-E042-4A5B-9E65-FEE213F56DE6}" destId="{BABB3E42-1089-4873-A67E-C00AF3EF105E}" srcOrd="0" destOrd="0" presId="urn:microsoft.com/office/officeart/2018/2/layout/IconCircleList"/>
    <dgm:cxn modelId="{B31D7CF3-1652-457B-BFEA-7253F25EE0D6}" type="presParOf" srcId="{E7390520-E042-4A5B-9E65-FEE213F56DE6}" destId="{02A39C48-1009-4838-9690-71A992F4A00E}" srcOrd="1" destOrd="0" presId="urn:microsoft.com/office/officeart/2018/2/layout/IconCircleList"/>
    <dgm:cxn modelId="{B389928E-7CB4-42BE-86B1-D27698C8D376}" type="presParOf" srcId="{E7390520-E042-4A5B-9E65-FEE213F56DE6}" destId="{7C3769CD-37B5-4D24-8482-D043E7B50305}" srcOrd="2" destOrd="0" presId="urn:microsoft.com/office/officeart/2018/2/layout/IconCircleList"/>
    <dgm:cxn modelId="{BEC59DC2-5E04-4F7F-B0A5-8F4889A328AA}" type="presParOf" srcId="{E7390520-E042-4A5B-9E65-FEE213F56DE6}" destId="{E3A2D79C-6A72-4702-8A88-373CA588CDEB}" srcOrd="3" destOrd="0" presId="urn:microsoft.com/office/officeart/2018/2/layout/IconCircleList"/>
    <dgm:cxn modelId="{681BCB33-39A1-4739-8DF1-6BA4065F55A9}" type="presParOf" srcId="{F8C7255C-EF65-4CEF-8A25-F87E302E52BA}" destId="{082BA383-C6D4-47CB-B453-5A9A61030FA0}" srcOrd="5" destOrd="0" presId="urn:microsoft.com/office/officeart/2018/2/layout/IconCircleList"/>
    <dgm:cxn modelId="{D70A4894-07EF-44AF-808C-AA0C08E4B10F}" type="presParOf" srcId="{F8C7255C-EF65-4CEF-8A25-F87E302E52BA}" destId="{6744E528-1F3C-409E-8886-AD2E9ECA67F3}" srcOrd="6" destOrd="0" presId="urn:microsoft.com/office/officeart/2018/2/layout/IconCircleList"/>
    <dgm:cxn modelId="{DAF4B348-8CD1-45EC-A10C-A8E217D24E3A}" type="presParOf" srcId="{6744E528-1F3C-409E-8886-AD2E9ECA67F3}" destId="{8D69273A-58AC-4173-B85C-81B9DAAC07E4}" srcOrd="0" destOrd="0" presId="urn:microsoft.com/office/officeart/2018/2/layout/IconCircleList"/>
    <dgm:cxn modelId="{33294656-3758-49BC-9C43-8C1886244E9F}" type="presParOf" srcId="{6744E528-1F3C-409E-8886-AD2E9ECA67F3}" destId="{ACFCB47B-EF4A-4FCB-8283-7CF222456484}" srcOrd="1" destOrd="0" presId="urn:microsoft.com/office/officeart/2018/2/layout/IconCircleList"/>
    <dgm:cxn modelId="{6F393053-26D3-42E0-A422-90BBDDD772B5}" type="presParOf" srcId="{6744E528-1F3C-409E-8886-AD2E9ECA67F3}" destId="{B064905C-209F-4DE4-89CB-ED231BA08416}" srcOrd="2" destOrd="0" presId="urn:microsoft.com/office/officeart/2018/2/layout/IconCircleList"/>
    <dgm:cxn modelId="{A95FEFBD-DD96-47DB-B31D-83C6AB37575D}" type="presParOf" srcId="{6744E528-1F3C-409E-8886-AD2E9ECA67F3}" destId="{45E90ED4-92D4-47AE-A261-596AFD453761}" srcOrd="3" destOrd="0" presId="urn:microsoft.com/office/officeart/2018/2/layout/IconCircleList"/>
    <dgm:cxn modelId="{F2CB31DB-D86B-4738-9795-4D1A5EAAED65}" type="presParOf" srcId="{F8C7255C-EF65-4CEF-8A25-F87E302E52BA}" destId="{5E9FDF92-0D74-4EE9-9E66-59018969A9B3}" srcOrd="7" destOrd="0" presId="urn:microsoft.com/office/officeart/2018/2/layout/IconCircleList"/>
    <dgm:cxn modelId="{01AF7F1E-B874-41F8-B564-D3FC12DAD7BA}" type="presParOf" srcId="{F8C7255C-EF65-4CEF-8A25-F87E302E52BA}" destId="{5631E69E-E7E2-4F95-AB30-C915EB2BD741}" srcOrd="8" destOrd="0" presId="urn:microsoft.com/office/officeart/2018/2/layout/IconCircleList"/>
    <dgm:cxn modelId="{5B265901-4FE2-4E60-8FA1-3854EA3A47B5}" type="presParOf" srcId="{5631E69E-E7E2-4F95-AB30-C915EB2BD741}" destId="{069428B6-AF48-4D99-8439-862D66902E21}" srcOrd="0" destOrd="0" presId="urn:microsoft.com/office/officeart/2018/2/layout/IconCircleList"/>
    <dgm:cxn modelId="{D3C20A61-E5CD-4C87-9D0C-9003BB9CEC4F}" type="presParOf" srcId="{5631E69E-E7E2-4F95-AB30-C915EB2BD741}" destId="{827235EF-D930-4AC5-BBAB-4079420F1EA8}" srcOrd="1" destOrd="0" presId="urn:microsoft.com/office/officeart/2018/2/layout/IconCircleList"/>
    <dgm:cxn modelId="{EB5CF751-95A2-4366-8FEF-0850352707DA}" type="presParOf" srcId="{5631E69E-E7E2-4F95-AB30-C915EB2BD741}" destId="{911E24A1-14E5-4AB6-A8B8-B4CB43667E09}" srcOrd="2" destOrd="0" presId="urn:microsoft.com/office/officeart/2018/2/layout/IconCircleList"/>
    <dgm:cxn modelId="{B34C44B2-38D1-4CCE-ACDD-6C1720E7056C}" type="presParOf" srcId="{5631E69E-E7E2-4F95-AB30-C915EB2BD741}" destId="{843F8777-D23D-4B18-ABC8-C3AB55E7C76C}" srcOrd="3" destOrd="0" presId="urn:microsoft.com/office/officeart/2018/2/layout/IconCircleList"/>
    <dgm:cxn modelId="{3E037E22-B8EB-4D4B-A8EB-C90AB9CB039F}" type="presParOf" srcId="{F8C7255C-EF65-4CEF-8A25-F87E302E52BA}" destId="{F62F45ED-6779-4C58-A61A-03991A05E576}" srcOrd="9" destOrd="0" presId="urn:microsoft.com/office/officeart/2018/2/layout/IconCircleList"/>
    <dgm:cxn modelId="{3E9EC0EE-8C69-44C0-B416-5B4C4F39C4CD}" type="presParOf" srcId="{F8C7255C-EF65-4CEF-8A25-F87E302E52BA}" destId="{F860D9A5-5B5E-48A0-AEAE-4A9345DAD8E9}" srcOrd="10" destOrd="0" presId="urn:microsoft.com/office/officeart/2018/2/layout/IconCircleList"/>
    <dgm:cxn modelId="{886E44BC-F12F-4974-95DB-A9F94B255DC4}" type="presParOf" srcId="{F860D9A5-5B5E-48A0-AEAE-4A9345DAD8E9}" destId="{1AC36CCF-66DB-4F78-9E01-85542D70C856}" srcOrd="0" destOrd="0" presId="urn:microsoft.com/office/officeart/2018/2/layout/IconCircleList"/>
    <dgm:cxn modelId="{E03734CD-2231-4A71-99FC-EB9429073F1F}" type="presParOf" srcId="{F860D9A5-5B5E-48A0-AEAE-4A9345DAD8E9}" destId="{AFA71BA5-164D-4F45-9BAE-D595522FDC1A}" srcOrd="1" destOrd="0" presId="urn:microsoft.com/office/officeart/2018/2/layout/IconCircleList"/>
    <dgm:cxn modelId="{3639C0A2-B9AA-460A-84F3-2F94428FD7DC}" type="presParOf" srcId="{F860D9A5-5B5E-48A0-AEAE-4A9345DAD8E9}" destId="{0D8C837A-3FAA-49EC-9266-4577E547B90E}" srcOrd="2" destOrd="0" presId="urn:microsoft.com/office/officeart/2018/2/layout/IconCircleList"/>
    <dgm:cxn modelId="{A73011B5-89A6-44B0-9464-CA8C62657139}" type="presParOf" srcId="{F860D9A5-5B5E-48A0-AEAE-4A9345DAD8E9}" destId="{2406042A-7D91-4E40-BD32-BC14A4B24914}" srcOrd="3" destOrd="0" presId="urn:microsoft.com/office/officeart/2018/2/layout/IconCircleList"/>
    <dgm:cxn modelId="{2F56B9E5-FE58-4AB4-B488-9E30F0E8E6FF}" type="presParOf" srcId="{F8C7255C-EF65-4CEF-8A25-F87E302E52BA}" destId="{69EA65B3-0D98-4719-9D4B-44FA6000956D}" srcOrd="11" destOrd="0" presId="urn:microsoft.com/office/officeart/2018/2/layout/IconCircleList"/>
    <dgm:cxn modelId="{554776D7-2045-45C0-97AF-72982E19CDD8}" type="presParOf" srcId="{F8C7255C-EF65-4CEF-8A25-F87E302E52BA}" destId="{299E888B-F042-4108-AB6F-056BE08AF330}" srcOrd="12" destOrd="0" presId="urn:microsoft.com/office/officeart/2018/2/layout/IconCircleList"/>
    <dgm:cxn modelId="{B21E5A9E-47A2-437E-BFB7-67CF97997B7C}" type="presParOf" srcId="{299E888B-F042-4108-AB6F-056BE08AF330}" destId="{4695C5A3-F933-4735-A26F-81554E4A3A70}" srcOrd="0" destOrd="0" presId="urn:microsoft.com/office/officeart/2018/2/layout/IconCircleList"/>
    <dgm:cxn modelId="{5A1A96D4-B738-40DE-A843-6EEE0CBAD076}" type="presParOf" srcId="{299E888B-F042-4108-AB6F-056BE08AF330}" destId="{C151BE51-65E2-44D7-84F0-28A17E6388DC}" srcOrd="1" destOrd="0" presId="urn:microsoft.com/office/officeart/2018/2/layout/IconCircleList"/>
    <dgm:cxn modelId="{410930FD-0753-45CB-8592-1E4E26100DCB}" type="presParOf" srcId="{299E888B-F042-4108-AB6F-056BE08AF330}" destId="{49B0A323-FC44-4D13-AB51-07F8A0E56E9C}" srcOrd="2" destOrd="0" presId="urn:microsoft.com/office/officeart/2018/2/layout/IconCircleList"/>
    <dgm:cxn modelId="{3D20E969-7AD2-4926-8435-5F08EBDA160D}" type="presParOf" srcId="{299E888B-F042-4108-AB6F-056BE08AF330}" destId="{90474697-9A70-4EE2-809D-F5B5F8E95FC1}"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6843FF-7764-44E1-9575-399020756403}" type="doc">
      <dgm:prSet loTypeId="urn:microsoft.com/office/officeart/2018/2/layout/IconCircleList" loCatId="icon" qsTypeId="urn:microsoft.com/office/officeart/2005/8/quickstyle/simple1" qsCatId="simple" csTypeId="urn:microsoft.com/office/officeart/2018/5/colors/Iconchunking_neutralbg_colorful2" csCatId="colorful" phldr="1"/>
      <dgm:spPr/>
      <dgm:t>
        <a:bodyPr/>
        <a:lstStyle/>
        <a:p>
          <a:endParaRPr lang="en-US"/>
        </a:p>
      </dgm:t>
    </dgm:pt>
    <dgm:pt modelId="{2599F7F0-DE41-47AA-BD98-CC9B625B193F}">
      <dgm:prSet/>
      <dgm:spPr/>
      <dgm:t>
        <a:bodyPr/>
        <a:lstStyle/>
        <a:p>
          <a:pPr>
            <a:lnSpc>
              <a:spcPct val="100000"/>
            </a:lnSpc>
          </a:pPr>
          <a:r>
            <a:rPr lang="en-IN" b="0" i="0"/>
            <a:t>A Web developer create website, there are three type of web development </a:t>
          </a:r>
          <a:endParaRPr lang="en-US"/>
        </a:p>
      </dgm:t>
    </dgm:pt>
    <dgm:pt modelId="{49F538C8-DAEE-4E0A-A952-4B054F59AF14}" type="parTrans" cxnId="{6F3DE627-FF22-45A0-B1A3-076817A4B500}">
      <dgm:prSet/>
      <dgm:spPr/>
      <dgm:t>
        <a:bodyPr/>
        <a:lstStyle/>
        <a:p>
          <a:endParaRPr lang="en-US"/>
        </a:p>
      </dgm:t>
    </dgm:pt>
    <dgm:pt modelId="{69A93195-1F77-41BE-90D9-CDA9075B4378}" type="sibTrans" cxnId="{6F3DE627-FF22-45A0-B1A3-076817A4B500}">
      <dgm:prSet/>
      <dgm:spPr/>
      <dgm:t>
        <a:bodyPr/>
        <a:lstStyle/>
        <a:p>
          <a:pPr>
            <a:lnSpc>
              <a:spcPct val="100000"/>
            </a:lnSpc>
          </a:pPr>
          <a:endParaRPr lang="en-US"/>
        </a:p>
      </dgm:t>
    </dgm:pt>
    <dgm:pt modelId="{B612AAAD-C1CA-4D71-BE0D-BD7A02B118C3}">
      <dgm:prSet/>
      <dgm:spPr/>
      <dgm:t>
        <a:bodyPr/>
        <a:lstStyle/>
        <a:p>
          <a:pPr>
            <a:lnSpc>
              <a:spcPct val="100000"/>
            </a:lnSpc>
          </a:pPr>
          <a:r>
            <a:rPr lang="en-IN" b="0" i="0"/>
            <a:t>Front-end developer   </a:t>
          </a:r>
          <a:endParaRPr lang="en-US"/>
        </a:p>
      </dgm:t>
    </dgm:pt>
    <dgm:pt modelId="{9107880E-C2E2-492B-8EC5-993E2C902D00}" type="parTrans" cxnId="{BBBDB0D8-F1FD-45B3-A855-F0B31835881F}">
      <dgm:prSet/>
      <dgm:spPr/>
      <dgm:t>
        <a:bodyPr/>
        <a:lstStyle/>
        <a:p>
          <a:endParaRPr lang="en-US"/>
        </a:p>
      </dgm:t>
    </dgm:pt>
    <dgm:pt modelId="{7015F735-6902-4414-AC07-0D3F6435D6B8}" type="sibTrans" cxnId="{BBBDB0D8-F1FD-45B3-A855-F0B31835881F}">
      <dgm:prSet/>
      <dgm:spPr/>
      <dgm:t>
        <a:bodyPr/>
        <a:lstStyle/>
        <a:p>
          <a:pPr>
            <a:lnSpc>
              <a:spcPct val="100000"/>
            </a:lnSpc>
          </a:pPr>
          <a:endParaRPr lang="en-US"/>
        </a:p>
      </dgm:t>
    </dgm:pt>
    <dgm:pt modelId="{0409E997-D015-44F1-BEDD-F78FD79B3734}">
      <dgm:prSet/>
      <dgm:spPr/>
      <dgm:t>
        <a:bodyPr/>
        <a:lstStyle/>
        <a:p>
          <a:pPr>
            <a:lnSpc>
              <a:spcPct val="100000"/>
            </a:lnSpc>
          </a:pPr>
          <a:r>
            <a:rPr lang="en-IN" b="0" i="0"/>
            <a:t>Back-end developer</a:t>
          </a:r>
          <a:endParaRPr lang="en-US"/>
        </a:p>
      </dgm:t>
    </dgm:pt>
    <dgm:pt modelId="{110A95EF-FF61-4BF0-9087-2E3E956F9626}" type="parTrans" cxnId="{079C8087-62C3-4A13-9F4E-FAD443A814DC}">
      <dgm:prSet/>
      <dgm:spPr/>
      <dgm:t>
        <a:bodyPr/>
        <a:lstStyle/>
        <a:p>
          <a:endParaRPr lang="en-US"/>
        </a:p>
      </dgm:t>
    </dgm:pt>
    <dgm:pt modelId="{93CE967C-AB30-4D33-B890-BC0E92BC4452}" type="sibTrans" cxnId="{079C8087-62C3-4A13-9F4E-FAD443A814DC}">
      <dgm:prSet/>
      <dgm:spPr/>
      <dgm:t>
        <a:bodyPr/>
        <a:lstStyle/>
        <a:p>
          <a:pPr>
            <a:lnSpc>
              <a:spcPct val="100000"/>
            </a:lnSpc>
          </a:pPr>
          <a:endParaRPr lang="en-US"/>
        </a:p>
      </dgm:t>
    </dgm:pt>
    <dgm:pt modelId="{E4733267-549E-4383-83DD-9A7CD438040C}">
      <dgm:prSet/>
      <dgm:spPr/>
      <dgm:t>
        <a:bodyPr/>
        <a:lstStyle/>
        <a:p>
          <a:pPr>
            <a:lnSpc>
              <a:spcPct val="100000"/>
            </a:lnSpc>
          </a:pPr>
          <a:r>
            <a:rPr lang="en-IN" b="0" i="0"/>
            <a:t>Full stack developer         </a:t>
          </a:r>
          <a:endParaRPr lang="en-US"/>
        </a:p>
      </dgm:t>
    </dgm:pt>
    <dgm:pt modelId="{A7D22902-8174-4EFB-B27E-D2BDA6943F8E}" type="parTrans" cxnId="{A2DA3A80-4861-4D0E-8D7A-9194F28E325C}">
      <dgm:prSet/>
      <dgm:spPr/>
      <dgm:t>
        <a:bodyPr/>
        <a:lstStyle/>
        <a:p>
          <a:endParaRPr lang="en-US"/>
        </a:p>
      </dgm:t>
    </dgm:pt>
    <dgm:pt modelId="{59B0B011-E1B9-49D9-BC53-7B99D2FF9E96}" type="sibTrans" cxnId="{A2DA3A80-4861-4D0E-8D7A-9194F28E325C}">
      <dgm:prSet/>
      <dgm:spPr/>
      <dgm:t>
        <a:bodyPr/>
        <a:lstStyle/>
        <a:p>
          <a:endParaRPr lang="en-US"/>
        </a:p>
      </dgm:t>
    </dgm:pt>
    <dgm:pt modelId="{680C6D4E-2090-42F2-BDBE-BDCD54E3B0B5}" type="pres">
      <dgm:prSet presAssocID="{276843FF-7764-44E1-9575-399020756403}" presName="root" presStyleCnt="0">
        <dgm:presLayoutVars>
          <dgm:dir/>
          <dgm:resizeHandles val="exact"/>
        </dgm:presLayoutVars>
      </dgm:prSet>
      <dgm:spPr/>
    </dgm:pt>
    <dgm:pt modelId="{663AB46D-C924-438B-A9FB-09298C74C77F}" type="pres">
      <dgm:prSet presAssocID="{276843FF-7764-44E1-9575-399020756403}" presName="container" presStyleCnt="0">
        <dgm:presLayoutVars>
          <dgm:dir/>
          <dgm:resizeHandles val="exact"/>
        </dgm:presLayoutVars>
      </dgm:prSet>
      <dgm:spPr/>
    </dgm:pt>
    <dgm:pt modelId="{5FA92472-1EDA-46AD-BE1C-8BE5AC57FFF3}" type="pres">
      <dgm:prSet presAssocID="{2599F7F0-DE41-47AA-BD98-CC9B625B193F}" presName="compNode" presStyleCnt="0"/>
      <dgm:spPr/>
    </dgm:pt>
    <dgm:pt modelId="{6D0EA475-EA0C-44C6-BDF8-75E51D58F39F}" type="pres">
      <dgm:prSet presAssocID="{2599F7F0-DE41-47AA-BD98-CC9B625B193F}" presName="iconBgRect" presStyleLbl="bgShp" presStyleIdx="0" presStyleCnt="4"/>
      <dgm:spPr/>
    </dgm:pt>
    <dgm:pt modelId="{41005EB9-6F30-4C53-9D60-BC2B55ADB611}" type="pres">
      <dgm:prSet presAssocID="{2599F7F0-DE41-47AA-BD98-CC9B625B193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9C6A6335-2969-4358-BE3C-51AEC23192B7}" type="pres">
      <dgm:prSet presAssocID="{2599F7F0-DE41-47AA-BD98-CC9B625B193F}" presName="spaceRect" presStyleCnt="0"/>
      <dgm:spPr/>
    </dgm:pt>
    <dgm:pt modelId="{883180E9-FD95-4645-8A8E-FCBAD885D358}" type="pres">
      <dgm:prSet presAssocID="{2599F7F0-DE41-47AA-BD98-CC9B625B193F}" presName="textRect" presStyleLbl="revTx" presStyleIdx="0" presStyleCnt="4">
        <dgm:presLayoutVars>
          <dgm:chMax val="1"/>
          <dgm:chPref val="1"/>
        </dgm:presLayoutVars>
      </dgm:prSet>
      <dgm:spPr/>
    </dgm:pt>
    <dgm:pt modelId="{88CD858C-F842-4EBB-B862-873FCBA4DF7F}" type="pres">
      <dgm:prSet presAssocID="{69A93195-1F77-41BE-90D9-CDA9075B4378}" presName="sibTrans" presStyleLbl="sibTrans2D1" presStyleIdx="0" presStyleCnt="0"/>
      <dgm:spPr/>
    </dgm:pt>
    <dgm:pt modelId="{26AB3401-8647-4D8A-BC8A-66C692C7AB9C}" type="pres">
      <dgm:prSet presAssocID="{B612AAAD-C1CA-4D71-BE0D-BD7A02B118C3}" presName="compNode" presStyleCnt="0"/>
      <dgm:spPr/>
    </dgm:pt>
    <dgm:pt modelId="{79EB43F5-0911-4EBC-8B45-9FEA53F9F87B}" type="pres">
      <dgm:prSet presAssocID="{B612AAAD-C1CA-4D71-BE0D-BD7A02B118C3}" presName="iconBgRect" presStyleLbl="bgShp" presStyleIdx="1" presStyleCnt="4"/>
      <dgm:spPr/>
    </dgm:pt>
    <dgm:pt modelId="{A94E7CFA-434C-4C56-A954-CEB3D41CDE11}" type="pres">
      <dgm:prSet presAssocID="{B612AAAD-C1CA-4D71-BE0D-BD7A02B118C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usic"/>
        </a:ext>
      </dgm:extLst>
    </dgm:pt>
    <dgm:pt modelId="{3767D068-0133-46CC-B3E5-8EDA7A69E922}" type="pres">
      <dgm:prSet presAssocID="{B612AAAD-C1CA-4D71-BE0D-BD7A02B118C3}" presName="spaceRect" presStyleCnt="0"/>
      <dgm:spPr/>
    </dgm:pt>
    <dgm:pt modelId="{A7B05AD4-9513-4D56-B9C6-FAFA4C1CB9FF}" type="pres">
      <dgm:prSet presAssocID="{B612AAAD-C1CA-4D71-BE0D-BD7A02B118C3}" presName="textRect" presStyleLbl="revTx" presStyleIdx="1" presStyleCnt="4">
        <dgm:presLayoutVars>
          <dgm:chMax val="1"/>
          <dgm:chPref val="1"/>
        </dgm:presLayoutVars>
      </dgm:prSet>
      <dgm:spPr/>
    </dgm:pt>
    <dgm:pt modelId="{727C12E3-D7B9-4E64-8455-C779FEF1746B}" type="pres">
      <dgm:prSet presAssocID="{7015F735-6902-4414-AC07-0D3F6435D6B8}" presName="sibTrans" presStyleLbl="sibTrans2D1" presStyleIdx="0" presStyleCnt="0"/>
      <dgm:spPr/>
    </dgm:pt>
    <dgm:pt modelId="{8072949D-7FC4-4B8F-90AF-2E7541197B8D}" type="pres">
      <dgm:prSet presAssocID="{0409E997-D015-44F1-BEDD-F78FD79B3734}" presName="compNode" presStyleCnt="0"/>
      <dgm:spPr/>
    </dgm:pt>
    <dgm:pt modelId="{0EB032A4-439E-47B6-91E9-92CE2EEE49D2}" type="pres">
      <dgm:prSet presAssocID="{0409E997-D015-44F1-BEDD-F78FD79B3734}" presName="iconBgRect" presStyleLbl="bgShp" presStyleIdx="2" presStyleCnt="4"/>
      <dgm:spPr/>
    </dgm:pt>
    <dgm:pt modelId="{B2B859BD-A735-4BEF-BA1F-7B7497F721B9}" type="pres">
      <dgm:prSet presAssocID="{0409E997-D015-44F1-BEDD-F78FD79B373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56472F08-E794-437B-88B7-BE31FE1E7195}" type="pres">
      <dgm:prSet presAssocID="{0409E997-D015-44F1-BEDD-F78FD79B3734}" presName="spaceRect" presStyleCnt="0"/>
      <dgm:spPr/>
    </dgm:pt>
    <dgm:pt modelId="{7B1211BA-570E-4308-A515-9E2EC2E1CA26}" type="pres">
      <dgm:prSet presAssocID="{0409E997-D015-44F1-BEDD-F78FD79B3734}" presName="textRect" presStyleLbl="revTx" presStyleIdx="2" presStyleCnt="4">
        <dgm:presLayoutVars>
          <dgm:chMax val="1"/>
          <dgm:chPref val="1"/>
        </dgm:presLayoutVars>
      </dgm:prSet>
      <dgm:spPr/>
    </dgm:pt>
    <dgm:pt modelId="{A4C5C8EE-5CA2-46DD-B0B5-C43E4A8D2187}" type="pres">
      <dgm:prSet presAssocID="{93CE967C-AB30-4D33-B890-BC0E92BC4452}" presName="sibTrans" presStyleLbl="sibTrans2D1" presStyleIdx="0" presStyleCnt="0"/>
      <dgm:spPr/>
    </dgm:pt>
    <dgm:pt modelId="{63549A69-78D4-401D-8A8D-456D00A5647B}" type="pres">
      <dgm:prSet presAssocID="{E4733267-549E-4383-83DD-9A7CD438040C}" presName="compNode" presStyleCnt="0"/>
      <dgm:spPr/>
    </dgm:pt>
    <dgm:pt modelId="{BC6D43B8-5AE7-43BE-8950-A5D705D20A1E}" type="pres">
      <dgm:prSet presAssocID="{E4733267-549E-4383-83DD-9A7CD438040C}" presName="iconBgRect" presStyleLbl="bgShp" presStyleIdx="3" presStyleCnt="4"/>
      <dgm:spPr/>
    </dgm:pt>
    <dgm:pt modelId="{7AA3D1B3-F55F-40D2-8BCC-B014F103DDEF}" type="pres">
      <dgm:prSet presAssocID="{E4733267-549E-4383-83DD-9A7CD438040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mputer"/>
        </a:ext>
      </dgm:extLst>
    </dgm:pt>
    <dgm:pt modelId="{91683718-F780-4FFE-A7E9-134CBE9CCBF0}" type="pres">
      <dgm:prSet presAssocID="{E4733267-549E-4383-83DD-9A7CD438040C}" presName="spaceRect" presStyleCnt="0"/>
      <dgm:spPr/>
    </dgm:pt>
    <dgm:pt modelId="{B84AA2BB-4918-415A-BD02-4BBADCE21A2C}" type="pres">
      <dgm:prSet presAssocID="{E4733267-549E-4383-83DD-9A7CD438040C}" presName="textRect" presStyleLbl="revTx" presStyleIdx="3" presStyleCnt="4">
        <dgm:presLayoutVars>
          <dgm:chMax val="1"/>
          <dgm:chPref val="1"/>
        </dgm:presLayoutVars>
      </dgm:prSet>
      <dgm:spPr/>
    </dgm:pt>
  </dgm:ptLst>
  <dgm:cxnLst>
    <dgm:cxn modelId="{E5375800-8E23-4467-8278-36D723DADC4E}" type="presOf" srcId="{69A93195-1F77-41BE-90D9-CDA9075B4378}" destId="{88CD858C-F842-4EBB-B862-873FCBA4DF7F}" srcOrd="0" destOrd="0" presId="urn:microsoft.com/office/officeart/2018/2/layout/IconCircleList"/>
    <dgm:cxn modelId="{E22C3D12-FBF6-4FBB-8213-77D27E1C0365}" type="presOf" srcId="{0409E997-D015-44F1-BEDD-F78FD79B3734}" destId="{7B1211BA-570E-4308-A515-9E2EC2E1CA26}" srcOrd="0" destOrd="0" presId="urn:microsoft.com/office/officeart/2018/2/layout/IconCircleList"/>
    <dgm:cxn modelId="{D1F2421B-1215-4917-8943-2CA760A17D84}" type="presOf" srcId="{2599F7F0-DE41-47AA-BD98-CC9B625B193F}" destId="{883180E9-FD95-4645-8A8E-FCBAD885D358}" srcOrd="0" destOrd="0" presId="urn:microsoft.com/office/officeart/2018/2/layout/IconCircleList"/>
    <dgm:cxn modelId="{6F3DE627-FF22-45A0-B1A3-076817A4B500}" srcId="{276843FF-7764-44E1-9575-399020756403}" destId="{2599F7F0-DE41-47AA-BD98-CC9B625B193F}" srcOrd="0" destOrd="0" parTransId="{49F538C8-DAEE-4E0A-A952-4B054F59AF14}" sibTransId="{69A93195-1F77-41BE-90D9-CDA9075B4378}"/>
    <dgm:cxn modelId="{FCFC1A64-BE38-43A9-A112-C92AEDF983C8}" type="presOf" srcId="{7015F735-6902-4414-AC07-0D3F6435D6B8}" destId="{727C12E3-D7B9-4E64-8455-C779FEF1746B}" srcOrd="0" destOrd="0" presId="urn:microsoft.com/office/officeart/2018/2/layout/IconCircleList"/>
    <dgm:cxn modelId="{026A6B4B-CB20-40F7-999B-9C541AF86F52}" type="presOf" srcId="{E4733267-549E-4383-83DD-9A7CD438040C}" destId="{B84AA2BB-4918-415A-BD02-4BBADCE21A2C}" srcOrd="0" destOrd="0" presId="urn:microsoft.com/office/officeart/2018/2/layout/IconCircleList"/>
    <dgm:cxn modelId="{A2DA3A80-4861-4D0E-8D7A-9194F28E325C}" srcId="{276843FF-7764-44E1-9575-399020756403}" destId="{E4733267-549E-4383-83DD-9A7CD438040C}" srcOrd="3" destOrd="0" parTransId="{A7D22902-8174-4EFB-B27E-D2BDA6943F8E}" sibTransId="{59B0B011-E1B9-49D9-BC53-7B99D2FF9E96}"/>
    <dgm:cxn modelId="{079C8087-62C3-4A13-9F4E-FAD443A814DC}" srcId="{276843FF-7764-44E1-9575-399020756403}" destId="{0409E997-D015-44F1-BEDD-F78FD79B3734}" srcOrd="2" destOrd="0" parTransId="{110A95EF-FF61-4BF0-9087-2E3E956F9626}" sibTransId="{93CE967C-AB30-4D33-B890-BC0E92BC4452}"/>
    <dgm:cxn modelId="{7AF6329E-A169-4880-BF2C-6D6C0D03C4CF}" type="presOf" srcId="{276843FF-7764-44E1-9575-399020756403}" destId="{680C6D4E-2090-42F2-BDBE-BDCD54E3B0B5}" srcOrd="0" destOrd="0" presId="urn:microsoft.com/office/officeart/2018/2/layout/IconCircleList"/>
    <dgm:cxn modelId="{2C26D0D7-E754-43E3-9D48-FC2642609762}" type="presOf" srcId="{B612AAAD-C1CA-4D71-BE0D-BD7A02B118C3}" destId="{A7B05AD4-9513-4D56-B9C6-FAFA4C1CB9FF}" srcOrd="0" destOrd="0" presId="urn:microsoft.com/office/officeart/2018/2/layout/IconCircleList"/>
    <dgm:cxn modelId="{BBBDB0D8-F1FD-45B3-A855-F0B31835881F}" srcId="{276843FF-7764-44E1-9575-399020756403}" destId="{B612AAAD-C1CA-4D71-BE0D-BD7A02B118C3}" srcOrd="1" destOrd="0" parTransId="{9107880E-C2E2-492B-8EC5-993E2C902D00}" sibTransId="{7015F735-6902-4414-AC07-0D3F6435D6B8}"/>
    <dgm:cxn modelId="{338082E9-E80E-4B46-AAC0-DE63462BCECD}" type="presOf" srcId="{93CE967C-AB30-4D33-B890-BC0E92BC4452}" destId="{A4C5C8EE-5CA2-46DD-B0B5-C43E4A8D2187}" srcOrd="0" destOrd="0" presId="urn:microsoft.com/office/officeart/2018/2/layout/IconCircleList"/>
    <dgm:cxn modelId="{AE56B207-FD0A-4D16-9578-771CF3996572}" type="presParOf" srcId="{680C6D4E-2090-42F2-BDBE-BDCD54E3B0B5}" destId="{663AB46D-C924-438B-A9FB-09298C74C77F}" srcOrd="0" destOrd="0" presId="urn:microsoft.com/office/officeart/2018/2/layout/IconCircleList"/>
    <dgm:cxn modelId="{EF2E5CEF-7189-453D-A618-EBCFF7F0B352}" type="presParOf" srcId="{663AB46D-C924-438B-A9FB-09298C74C77F}" destId="{5FA92472-1EDA-46AD-BE1C-8BE5AC57FFF3}" srcOrd="0" destOrd="0" presId="urn:microsoft.com/office/officeart/2018/2/layout/IconCircleList"/>
    <dgm:cxn modelId="{33614117-3486-4EEC-A888-603702A2B990}" type="presParOf" srcId="{5FA92472-1EDA-46AD-BE1C-8BE5AC57FFF3}" destId="{6D0EA475-EA0C-44C6-BDF8-75E51D58F39F}" srcOrd="0" destOrd="0" presId="urn:microsoft.com/office/officeart/2018/2/layout/IconCircleList"/>
    <dgm:cxn modelId="{92625574-976D-47C7-ACEF-FA0B9DE5010A}" type="presParOf" srcId="{5FA92472-1EDA-46AD-BE1C-8BE5AC57FFF3}" destId="{41005EB9-6F30-4C53-9D60-BC2B55ADB611}" srcOrd="1" destOrd="0" presId="urn:microsoft.com/office/officeart/2018/2/layout/IconCircleList"/>
    <dgm:cxn modelId="{EE75B100-71F0-4913-908B-D24514B29B47}" type="presParOf" srcId="{5FA92472-1EDA-46AD-BE1C-8BE5AC57FFF3}" destId="{9C6A6335-2969-4358-BE3C-51AEC23192B7}" srcOrd="2" destOrd="0" presId="urn:microsoft.com/office/officeart/2018/2/layout/IconCircleList"/>
    <dgm:cxn modelId="{B32C52F5-52C2-4F56-8131-6538A5BC9B66}" type="presParOf" srcId="{5FA92472-1EDA-46AD-BE1C-8BE5AC57FFF3}" destId="{883180E9-FD95-4645-8A8E-FCBAD885D358}" srcOrd="3" destOrd="0" presId="urn:microsoft.com/office/officeart/2018/2/layout/IconCircleList"/>
    <dgm:cxn modelId="{981B681F-4AEE-48AA-B05E-C53EBA4A70F0}" type="presParOf" srcId="{663AB46D-C924-438B-A9FB-09298C74C77F}" destId="{88CD858C-F842-4EBB-B862-873FCBA4DF7F}" srcOrd="1" destOrd="0" presId="urn:microsoft.com/office/officeart/2018/2/layout/IconCircleList"/>
    <dgm:cxn modelId="{3D641E2B-D281-4FE6-9EFD-9ECF82398C1D}" type="presParOf" srcId="{663AB46D-C924-438B-A9FB-09298C74C77F}" destId="{26AB3401-8647-4D8A-BC8A-66C692C7AB9C}" srcOrd="2" destOrd="0" presId="urn:microsoft.com/office/officeart/2018/2/layout/IconCircleList"/>
    <dgm:cxn modelId="{B6CA7169-9F5D-41E1-A050-B6A907F04682}" type="presParOf" srcId="{26AB3401-8647-4D8A-BC8A-66C692C7AB9C}" destId="{79EB43F5-0911-4EBC-8B45-9FEA53F9F87B}" srcOrd="0" destOrd="0" presId="urn:microsoft.com/office/officeart/2018/2/layout/IconCircleList"/>
    <dgm:cxn modelId="{3CBA2A1E-7A29-44FD-AE70-0160D91FF969}" type="presParOf" srcId="{26AB3401-8647-4D8A-BC8A-66C692C7AB9C}" destId="{A94E7CFA-434C-4C56-A954-CEB3D41CDE11}" srcOrd="1" destOrd="0" presId="urn:microsoft.com/office/officeart/2018/2/layout/IconCircleList"/>
    <dgm:cxn modelId="{B3F5686F-DA44-4F43-92AD-2C45E4F21D1D}" type="presParOf" srcId="{26AB3401-8647-4D8A-BC8A-66C692C7AB9C}" destId="{3767D068-0133-46CC-B3E5-8EDA7A69E922}" srcOrd="2" destOrd="0" presId="urn:microsoft.com/office/officeart/2018/2/layout/IconCircleList"/>
    <dgm:cxn modelId="{DB04A9BF-456E-418E-AB69-CE8DF610C157}" type="presParOf" srcId="{26AB3401-8647-4D8A-BC8A-66C692C7AB9C}" destId="{A7B05AD4-9513-4D56-B9C6-FAFA4C1CB9FF}" srcOrd="3" destOrd="0" presId="urn:microsoft.com/office/officeart/2018/2/layout/IconCircleList"/>
    <dgm:cxn modelId="{13F01EF5-0B83-497D-84D7-688C7950B536}" type="presParOf" srcId="{663AB46D-C924-438B-A9FB-09298C74C77F}" destId="{727C12E3-D7B9-4E64-8455-C779FEF1746B}" srcOrd="3" destOrd="0" presId="urn:microsoft.com/office/officeart/2018/2/layout/IconCircleList"/>
    <dgm:cxn modelId="{7D524B53-2070-42DD-BDC2-CCBEC57F6969}" type="presParOf" srcId="{663AB46D-C924-438B-A9FB-09298C74C77F}" destId="{8072949D-7FC4-4B8F-90AF-2E7541197B8D}" srcOrd="4" destOrd="0" presId="urn:microsoft.com/office/officeart/2018/2/layout/IconCircleList"/>
    <dgm:cxn modelId="{5178ED61-3D48-4E5F-8990-0A66F221B820}" type="presParOf" srcId="{8072949D-7FC4-4B8F-90AF-2E7541197B8D}" destId="{0EB032A4-439E-47B6-91E9-92CE2EEE49D2}" srcOrd="0" destOrd="0" presId="urn:microsoft.com/office/officeart/2018/2/layout/IconCircleList"/>
    <dgm:cxn modelId="{113B8F03-561C-4850-94BC-2ADB26EBF49E}" type="presParOf" srcId="{8072949D-7FC4-4B8F-90AF-2E7541197B8D}" destId="{B2B859BD-A735-4BEF-BA1F-7B7497F721B9}" srcOrd="1" destOrd="0" presId="urn:microsoft.com/office/officeart/2018/2/layout/IconCircleList"/>
    <dgm:cxn modelId="{B028EC8B-75DE-493A-8AA5-20548F8A4B84}" type="presParOf" srcId="{8072949D-7FC4-4B8F-90AF-2E7541197B8D}" destId="{56472F08-E794-437B-88B7-BE31FE1E7195}" srcOrd="2" destOrd="0" presId="urn:microsoft.com/office/officeart/2018/2/layout/IconCircleList"/>
    <dgm:cxn modelId="{57601A9E-C818-4026-AA3E-D83EDA642945}" type="presParOf" srcId="{8072949D-7FC4-4B8F-90AF-2E7541197B8D}" destId="{7B1211BA-570E-4308-A515-9E2EC2E1CA26}" srcOrd="3" destOrd="0" presId="urn:microsoft.com/office/officeart/2018/2/layout/IconCircleList"/>
    <dgm:cxn modelId="{772DD433-4D6B-476D-A99C-50E170F4D742}" type="presParOf" srcId="{663AB46D-C924-438B-A9FB-09298C74C77F}" destId="{A4C5C8EE-5CA2-46DD-B0B5-C43E4A8D2187}" srcOrd="5" destOrd="0" presId="urn:microsoft.com/office/officeart/2018/2/layout/IconCircleList"/>
    <dgm:cxn modelId="{CBCFDA63-2C64-43F7-91B6-0B7AF147C50D}" type="presParOf" srcId="{663AB46D-C924-438B-A9FB-09298C74C77F}" destId="{63549A69-78D4-401D-8A8D-456D00A5647B}" srcOrd="6" destOrd="0" presId="urn:microsoft.com/office/officeart/2018/2/layout/IconCircleList"/>
    <dgm:cxn modelId="{81EE874B-59A7-40FE-90DE-67D6025AA5A8}" type="presParOf" srcId="{63549A69-78D4-401D-8A8D-456D00A5647B}" destId="{BC6D43B8-5AE7-43BE-8950-A5D705D20A1E}" srcOrd="0" destOrd="0" presId="urn:microsoft.com/office/officeart/2018/2/layout/IconCircleList"/>
    <dgm:cxn modelId="{DBDCF402-F9F0-4F0C-890F-72C4484C3DA4}" type="presParOf" srcId="{63549A69-78D4-401D-8A8D-456D00A5647B}" destId="{7AA3D1B3-F55F-40D2-8BCC-B014F103DDEF}" srcOrd="1" destOrd="0" presId="urn:microsoft.com/office/officeart/2018/2/layout/IconCircleList"/>
    <dgm:cxn modelId="{10771886-068D-4A98-B8A3-4FDB94C1D12C}" type="presParOf" srcId="{63549A69-78D4-401D-8A8D-456D00A5647B}" destId="{91683718-F780-4FFE-A7E9-134CBE9CCBF0}" srcOrd="2" destOrd="0" presId="urn:microsoft.com/office/officeart/2018/2/layout/IconCircleList"/>
    <dgm:cxn modelId="{38ED4256-E80C-470D-8449-FD3674A13B6D}" type="presParOf" srcId="{63549A69-78D4-401D-8A8D-456D00A5647B}" destId="{B84AA2BB-4918-415A-BD02-4BBADCE21A2C}"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BF7028B-F3DC-46D9-9D98-3B085775AA2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17FB977-43D4-4D1D-B313-4527E3CE9633}">
      <dgm:prSet/>
      <dgm:spPr>
        <a:solidFill>
          <a:schemeClr val="accent5">
            <a:lumMod val="40000"/>
            <a:lumOff val="60000"/>
          </a:schemeClr>
        </a:solidFill>
      </dgm:spPr>
      <dgm:t>
        <a:bodyPr/>
        <a:lstStyle/>
        <a:p>
          <a:r>
            <a:rPr lang="en-US" i="0" dirty="0">
              <a:solidFill>
                <a:schemeClr val="tx1"/>
              </a:solidFill>
            </a:rPr>
            <a:t>A front-end developer builds the front-end portion of websites and web applications</a:t>
          </a:r>
          <a:r>
            <a:rPr lang="en-US" dirty="0">
              <a:solidFill>
                <a:schemeClr val="tx1"/>
              </a:solidFill>
            </a:rPr>
            <a:t> </a:t>
          </a:r>
          <a:r>
            <a:rPr lang="en-US" b="0" i="0" dirty="0">
              <a:solidFill>
                <a:schemeClr val="tx1"/>
              </a:solidFill>
            </a:rPr>
            <a:t>that is the part that users see and interact with. </a:t>
          </a:r>
          <a:endParaRPr lang="en-US" dirty="0">
            <a:solidFill>
              <a:schemeClr val="tx1"/>
            </a:solidFill>
          </a:endParaRPr>
        </a:p>
      </dgm:t>
    </dgm:pt>
    <dgm:pt modelId="{543E523D-13F5-4362-A2E4-3C0AA28E4473}" type="parTrans" cxnId="{00868008-DBAB-4DA9-ACEF-54F56C5C866D}">
      <dgm:prSet/>
      <dgm:spPr/>
      <dgm:t>
        <a:bodyPr/>
        <a:lstStyle/>
        <a:p>
          <a:endParaRPr lang="en-US"/>
        </a:p>
      </dgm:t>
    </dgm:pt>
    <dgm:pt modelId="{CD467885-DAF8-492A-8CD9-37E654CB14F4}" type="sibTrans" cxnId="{00868008-DBAB-4DA9-ACEF-54F56C5C866D}">
      <dgm:prSet/>
      <dgm:spPr/>
      <dgm:t>
        <a:bodyPr/>
        <a:lstStyle/>
        <a:p>
          <a:endParaRPr lang="en-US"/>
        </a:p>
      </dgm:t>
    </dgm:pt>
    <dgm:pt modelId="{94580835-0674-403F-AE81-B554A227DD9F}">
      <dgm:prSet/>
      <dgm:spPr>
        <a:solidFill>
          <a:schemeClr val="accent4">
            <a:lumMod val="20000"/>
            <a:lumOff val="80000"/>
          </a:schemeClr>
        </a:solidFill>
      </dgm:spPr>
      <dgm:t>
        <a:bodyPr/>
        <a:lstStyle/>
        <a:p>
          <a:r>
            <a:rPr lang="en-US" b="0" i="0" dirty="0">
              <a:solidFill>
                <a:schemeClr val="tx1"/>
              </a:solidFill>
            </a:rPr>
            <a:t>A front-end developer creates websites and applications using web languages such as HTML, CSS, and JavaScript allow users to access and interact with the site or app</a:t>
          </a:r>
          <a:endParaRPr lang="en-US" dirty="0"/>
        </a:p>
      </dgm:t>
    </dgm:pt>
    <dgm:pt modelId="{AEAA3DFA-864F-485E-83BC-D4E4E6B0F056}" type="parTrans" cxnId="{497A048E-FA79-4F7B-B019-A2D7CAB96593}">
      <dgm:prSet/>
      <dgm:spPr/>
      <dgm:t>
        <a:bodyPr/>
        <a:lstStyle/>
        <a:p>
          <a:endParaRPr lang="en-US"/>
        </a:p>
      </dgm:t>
    </dgm:pt>
    <dgm:pt modelId="{A1528430-E38E-40DD-B97E-30ABFA460210}" type="sibTrans" cxnId="{497A048E-FA79-4F7B-B019-A2D7CAB96593}">
      <dgm:prSet/>
      <dgm:spPr/>
      <dgm:t>
        <a:bodyPr/>
        <a:lstStyle/>
        <a:p>
          <a:endParaRPr lang="en-US"/>
        </a:p>
      </dgm:t>
    </dgm:pt>
    <dgm:pt modelId="{67275EBA-EFC9-4D9A-9699-1DA7AC5374FC}">
      <dgm:prSet/>
      <dgm:spPr>
        <a:solidFill>
          <a:schemeClr val="tx2">
            <a:lumMod val="20000"/>
            <a:lumOff val="80000"/>
          </a:schemeClr>
        </a:solidFill>
      </dgm:spPr>
      <dgm:t>
        <a:bodyPr/>
        <a:lstStyle/>
        <a:p>
          <a:r>
            <a:rPr lang="en-US" b="0" i="0" dirty="0">
              <a:solidFill>
                <a:schemeClr val="tx1"/>
              </a:solidFill>
            </a:rPr>
            <a:t>When you visit a website, the design elements you see were created by a front-end developer.</a:t>
          </a:r>
          <a:endParaRPr lang="en-US" b="0" dirty="0">
            <a:solidFill>
              <a:schemeClr val="tx1"/>
            </a:solidFill>
          </a:endParaRPr>
        </a:p>
      </dgm:t>
    </dgm:pt>
    <dgm:pt modelId="{D182D337-CD9E-4AD1-8FA5-5AEFA8EB5E30}" type="parTrans" cxnId="{044AD23F-F96D-400E-9DD9-000FA9AC0A7A}">
      <dgm:prSet/>
      <dgm:spPr/>
      <dgm:t>
        <a:bodyPr/>
        <a:lstStyle/>
        <a:p>
          <a:endParaRPr lang="en-US"/>
        </a:p>
      </dgm:t>
    </dgm:pt>
    <dgm:pt modelId="{45E83236-AE83-4F3D-9410-DF752D6D6D07}" type="sibTrans" cxnId="{044AD23F-F96D-400E-9DD9-000FA9AC0A7A}">
      <dgm:prSet/>
      <dgm:spPr/>
      <dgm:t>
        <a:bodyPr/>
        <a:lstStyle/>
        <a:p>
          <a:endParaRPr lang="en-US"/>
        </a:p>
      </dgm:t>
    </dgm:pt>
    <dgm:pt modelId="{21FF0A01-FD86-4506-9382-27BA14FBD3BF}" type="pres">
      <dgm:prSet presAssocID="{3BF7028B-F3DC-46D9-9D98-3B085775AA28}" presName="linear" presStyleCnt="0">
        <dgm:presLayoutVars>
          <dgm:animLvl val="lvl"/>
          <dgm:resizeHandles val="exact"/>
        </dgm:presLayoutVars>
      </dgm:prSet>
      <dgm:spPr/>
    </dgm:pt>
    <dgm:pt modelId="{88DBA970-50A5-42B0-B265-FD47C907F943}" type="pres">
      <dgm:prSet presAssocID="{417FB977-43D4-4D1D-B313-4527E3CE9633}" presName="parentText" presStyleLbl="node1" presStyleIdx="0" presStyleCnt="3">
        <dgm:presLayoutVars>
          <dgm:chMax val="0"/>
          <dgm:bulletEnabled val="1"/>
        </dgm:presLayoutVars>
      </dgm:prSet>
      <dgm:spPr/>
    </dgm:pt>
    <dgm:pt modelId="{0F0212FF-70DC-4278-831F-40CC925D1143}" type="pres">
      <dgm:prSet presAssocID="{CD467885-DAF8-492A-8CD9-37E654CB14F4}" presName="spacer" presStyleCnt="0"/>
      <dgm:spPr/>
    </dgm:pt>
    <dgm:pt modelId="{5CAE6B2E-BCFF-4AD6-A5B3-C14E5EAFCD2D}" type="pres">
      <dgm:prSet presAssocID="{94580835-0674-403F-AE81-B554A227DD9F}" presName="parentText" presStyleLbl="node1" presStyleIdx="1" presStyleCnt="3">
        <dgm:presLayoutVars>
          <dgm:chMax val="0"/>
          <dgm:bulletEnabled val="1"/>
        </dgm:presLayoutVars>
      </dgm:prSet>
      <dgm:spPr/>
    </dgm:pt>
    <dgm:pt modelId="{D20FF629-AE13-4B49-A186-E87ABB4AFC71}" type="pres">
      <dgm:prSet presAssocID="{A1528430-E38E-40DD-B97E-30ABFA460210}" presName="spacer" presStyleCnt="0"/>
      <dgm:spPr/>
    </dgm:pt>
    <dgm:pt modelId="{FB09E973-6E51-4AEB-A5C7-C5D7F7FDB8C1}" type="pres">
      <dgm:prSet presAssocID="{67275EBA-EFC9-4D9A-9699-1DA7AC5374FC}" presName="parentText" presStyleLbl="node1" presStyleIdx="2" presStyleCnt="3">
        <dgm:presLayoutVars>
          <dgm:chMax val="0"/>
          <dgm:bulletEnabled val="1"/>
        </dgm:presLayoutVars>
      </dgm:prSet>
      <dgm:spPr/>
    </dgm:pt>
  </dgm:ptLst>
  <dgm:cxnLst>
    <dgm:cxn modelId="{00868008-DBAB-4DA9-ACEF-54F56C5C866D}" srcId="{3BF7028B-F3DC-46D9-9D98-3B085775AA28}" destId="{417FB977-43D4-4D1D-B313-4527E3CE9633}" srcOrd="0" destOrd="0" parTransId="{543E523D-13F5-4362-A2E4-3C0AA28E4473}" sibTransId="{CD467885-DAF8-492A-8CD9-37E654CB14F4}"/>
    <dgm:cxn modelId="{77986410-9F10-4249-B02E-E99BB45B301D}" type="presOf" srcId="{67275EBA-EFC9-4D9A-9699-1DA7AC5374FC}" destId="{FB09E973-6E51-4AEB-A5C7-C5D7F7FDB8C1}" srcOrd="0" destOrd="0" presId="urn:microsoft.com/office/officeart/2005/8/layout/vList2"/>
    <dgm:cxn modelId="{044AD23F-F96D-400E-9DD9-000FA9AC0A7A}" srcId="{3BF7028B-F3DC-46D9-9D98-3B085775AA28}" destId="{67275EBA-EFC9-4D9A-9699-1DA7AC5374FC}" srcOrd="2" destOrd="0" parTransId="{D182D337-CD9E-4AD1-8FA5-5AEFA8EB5E30}" sibTransId="{45E83236-AE83-4F3D-9410-DF752D6D6D07}"/>
    <dgm:cxn modelId="{00D7485D-05B2-40C7-B116-46346E7B6BE6}" type="presOf" srcId="{3BF7028B-F3DC-46D9-9D98-3B085775AA28}" destId="{21FF0A01-FD86-4506-9382-27BA14FBD3BF}" srcOrd="0" destOrd="0" presId="urn:microsoft.com/office/officeart/2005/8/layout/vList2"/>
    <dgm:cxn modelId="{CC141888-2638-4409-9A2F-9435C54B0637}" type="presOf" srcId="{417FB977-43D4-4D1D-B313-4527E3CE9633}" destId="{88DBA970-50A5-42B0-B265-FD47C907F943}" srcOrd="0" destOrd="0" presId="urn:microsoft.com/office/officeart/2005/8/layout/vList2"/>
    <dgm:cxn modelId="{497A048E-FA79-4F7B-B019-A2D7CAB96593}" srcId="{3BF7028B-F3DC-46D9-9D98-3B085775AA28}" destId="{94580835-0674-403F-AE81-B554A227DD9F}" srcOrd="1" destOrd="0" parTransId="{AEAA3DFA-864F-485E-83BC-D4E4E6B0F056}" sibTransId="{A1528430-E38E-40DD-B97E-30ABFA460210}"/>
    <dgm:cxn modelId="{B3E325A0-99A1-4AAB-A484-6CCEA19846BF}" type="presOf" srcId="{94580835-0674-403F-AE81-B554A227DD9F}" destId="{5CAE6B2E-BCFF-4AD6-A5B3-C14E5EAFCD2D}" srcOrd="0" destOrd="0" presId="urn:microsoft.com/office/officeart/2005/8/layout/vList2"/>
    <dgm:cxn modelId="{8A3DD2F2-C226-4627-9C85-FD415D9AE22A}" type="presParOf" srcId="{21FF0A01-FD86-4506-9382-27BA14FBD3BF}" destId="{88DBA970-50A5-42B0-B265-FD47C907F943}" srcOrd="0" destOrd="0" presId="urn:microsoft.com/office/officeart/2005/8/layout/vList2"/>
    <dgm:cxn modelId="{7B57A2DC-8A0F-4E22-BE0D-57AD7F255A64}" type="presParOf" srcId="{21FF0A01-FD86-4506-9382-27BA14FBD3BF}" destId="{0F0212FF-70DC-4278-831F-40CC925D1143}" srcOrd="1" destOrd="0" presId="urn:microsoft.com/office/officeart/2005/8/layout/vList2"/>
    <dgm:cxn modelId="{4B93E06A-9379-4B57-B65C-23008841EE17}" type="presParOf" srcId="{21FF0A01-FD86-4506-9382-27BA14FBD3BF}" destId="{5CAE6B2E-BCFF-4AD6-A5B3-C14E5EAFCD2D}" srcOrd="2" destOrd="0" presId="urn:microsoft.com/office/officeart/2005/8/layout/vList2"/>
    <dgm:cxn modelId="{2D37A2D1-F70B-40AA-BA38-A28DAA690D06}" type="presParOf" srcId="{21FF0A01-FD86-4506-9382-27BA14FBD3BF}" destId="{D20FF629-AE13-4B49-A186-E87ABB4AFC71}" srcOrd="3" destOrd="0" presId="urn:microsoft.com/office/officeart/2005/8/layout/vList2"/>
    <dgm:cxn modelId="{918FB349-C501-4EB6-B9A0-C34890A547C3}" type="presParOf" srcId="{21FF0A01-FD86-4506-9382-27BA14FBD3BF}" destId="{FB09E973-6E51-4AEB-A5C7-C5D7F7FDB8C1}"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8274F73-EDC8-442B-9D7B-EBFF093A328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1CEE169-8203-4DF1-8239-1FF755C2B009}">
      <dgm:prSet/>
      <dgm:spPr/>
      <dgm:t>
        <a:bodyPr/>
        <a:lstStyle/>
        <a:p>
          <a:r>
            <a:rPr lang="en-IN" b="0" i="0"/>
            <a:t>As a conclusion I can say that this training was a great experience, thanks to  this project I acquired deeper knowledge concerning my technical skills but I also personally benefited</a:t>
          </a:r>
          <a:endParaRPr lang="en-US"/>
        </a:p>
      </dgm:t>
    </dgm:pt>
    <dgm:pt modelId="{831F51F1-7B2D-4424-9EB6-BFE3BEFD1BD7}" type="parTrans" cxnId="{71B21277-8DD2-46F3-9389-760743A7EB91}">
      <dgm:prSet/>
      <dgm:spPr/>
      <dgm:t>
        <a:bodyPr/>
        <a:lstStyle/>
        <a:p>
          <a:endParaRPr lang="en-US"/>
        </a:p>
      </dgm:t>
    </dgm:pt>
    <dgm:pt modelId="{F12E5FA5-1AB4-46C4-ABF9-72FC75432AEB}" type="sibTrans" cxnId="{71B21277-8DD2-46F3-9389-760743A7EB91}">
      <dgm:prSet/>
      <dgm:spPr/>
      <dgm:t>
        <a:bodyPr/>
        <a:lstStyle/>
        <a:p>
          <a:endParaRPr lang="en-US"/>
        </a:p>
      </dgm:t>
    </dgm:pt>
    <dgm:pt modelId="{03C477F2-56FE-4AD8-BC37-E58AC06ED89C}">
      <dgm:prSet/>
      <dgm:spPr/>
      <dgm:t>
        <a:bodyPr/>
        <a:lstStyle/>
        <a:p>
          <a:r>
            <a:rPr lang="en-IN" b="0" i="0" dirty="0"/>
            <a:t>There are huge opportunities available for the students who want to work in this field. Many private and public organization hire web designer And web developer for their online work and website</a:t>
          </a:r>
          <a:endParaRPr lang="en-US" dirty="0"/>
        </a:p>
      </dgm:t>
    </dgm:pt>
    <dgm:pt modelId="{B02CF817-116D-4EC5-8F5B-A17D10547AC5}" type="parTrans" cxnId="{03CB9E3C-25DC-4703-B723-B2B9EBE4CB06}">
      <dgm:prSet/>
      <dgm:spPr/>
      <dgm:t>
        <a:bodyPr/>
        <a:lstStyle/>
        <a:p>
          <a:endParaRPr lang="en-US"/>
        </a:p>
      </dgm:t>
    </dgm:pt>
    <dgm:pt modelId="{743671C0-FA93-47C8-AD3C-359409505A1D}" type="sibTrans" cxnId="{03CB9E3C-25DC-4703-B723-B2B9EBE4CB06}">
      <dgm:prSet/>
      <dgm:spPr/>
      <dgm:t>
        <a:bodyPr/>
        <a:lstStyle/>
        <a:p>
          <a:endParaRPr lang="en-US"/>
        </a:p>
      </dgm:t>
    </dgm:pt>
    <dgm:pt modelId="{674F4FA3-54DD-4CDB-85AA-33A4BCA5F70E}">
      <dgm:prSet/>
      <dgm:spPr/>
      <dgm:t>
        <a:bodyPr/>
        <a:lstStyle/>
        <a:p>
          <a:r>
            <a:rPr lang="en-IN" b="0" i="0" dirty="0"/>
            <a:t>Also, an experience person in this field can also work as a freelancer there are many online companies which provide online projects to the individuals  </a:t>
          </a:r>
          <a:endParaRPr lang="en-US" dirty="0"/>
        </a:p>
      </dgm:t>
    </dgm:pt>
    <dgm:pt modelId="{A2E6C418-D9A7-490E-888F-CE9C902A1674}" type="parTrans" cxnId="{C8DFEFA4-8D10-454A-9FE0-141004AA2EEC}">
      <dgm:prSet/>
      <dgm:spPr/>
      <dgm:t>
        <a:bodyPr/>
        <a:lstStyle/>
        <a:p>
          <a:endParaRPr lang="en-US"/>
        </a:p>
      </dgm:t>
    </dgm:pt>
    <dgm:pt modelId="{F18BDFB3-6F78-4792-879C-9FC37FF6EBD4}" type="sibTrans" cxnId="{C8DFEFA4-8D10-454A-9FE0-141004AA2EEC}">
      <dgm:prSet/>
      <dgm:spPr/>
      <dgm:t>
        <a:bodyPr/>
        <a:lstStyle/>
        <a:p>
          <a:endParaRPr lang="en-US"/>
        </a:p>
      </dgm:t>
    </dgm:pt>
    <dgm:pt modelId="{BA32EBB1-2F4A-4781-BBFA-7607AB849419}" type="pres">
      <dgm:prSet presAssocID="{88274F73-EDC8-442B-9D7B-EBFF093A328A}" presName="root" presStyleCnt="0">
        <dgm:presLayoutVars>
          <dgm:dir/>
          <dgm:resizeHandles val="exact"/>
        </dgm:presLayoutVars>
      </dgm:prSet>
      <dgm:spPr/>
    </dgm:pt>
    <dgm:pt modelId="{97B33630-E751-4602-AD7A-9C9CDF38C309}" type="pres">
      <dgm:prSet presAssocID="{E1CEE169-8203-4DF1-8239-1FF755C2B009}" presName="compNode" presStyleCnt="0"/>
      <dgm:spPr/>
    </dgm:pt>
    <dgm:pt modelId="{FB40781D-6E22-4788-A073-0F0CC76B1D71}" type="pres">
      <dgm:prSet presAssocID="{E1CEE169-8203-4DF1-8239-1FF755C2B009}" presName="bgRect" presStyleLbl="bgShp" presStyleIdx="0" presStyleCnt="3"/>
      <dgm:spPr/>
    </dgm:pt>
    <dgm:pt modelId="{2EA455A2-8EC0-42F1-B177-FB12011284DD}" type="pres">
      <dgm:prSet presAssocID="{E1CEE169-8203-4DF1-8239-1FF755C2B00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E9C24536-5773-4F30-AFDD-BD59308C05E9}" type="pres">
      <dgm:prSet presAssocID="{E1CEE169-8203-4DF1-8239-1FF755C2B009}" presName="spaceRect" presStyleCnt="0"/>
      <dgm:spPr/>
    </dgm:pt>
    <dgm:pt modelId="{C949142F-4F31-4711-AA59-502F5A01F872}" type="pres">
      <dgm:prSet presAssocID="{E1CEE169-8203-4DF1-8239-1FF755C2B009}" presName="parTx" presStyleLbl="revTx" presStyleIdx="0" presStyleCnt="3">
        <dgm:presLayoutVars>
          <dgm:chMax val="0"/>
          <dgm:chPref val="0"/>
        </dgm:presLayoutVars>
      </dgm:prSet>
      <dgm:spPr/>
    </dgm:pt>
    <dgm:pt modelId="{5ADA3C9C-E7EC-4019-96B2-B866AD44443E}" type="pres">
      <dgm:prSet presAssocID="{F12E5FA5-1AB4-46C4-ABF9-72FC75432AEB}" presName="sibTrans" presStyleCnt="0"/>
      <dgm:spPr/>
    </dgm:pt>
    <dgm:pt modelId="{74E5F403-F92E-4FE6-9052-3708DB85B383}" type="pres">
      <dgm:prSet presAssocID="{03C477F2-56FE-4AD8-BC37-E58AC06ED89C}" presName="compNode" presStyleCnt="0"/>
      <dgm:spPr/>
    </dgm:pt>
    <dgm:pt modelId="{42CDB3FF-C88A-4054-A445-96EE8A55FB89}" type="pres">
      <dgm:prSet presAssocID="{03C477F2-56FE-4AD8-BC37-E58AC06ED89C}" presName="bgRect" presStyleLbl="bgShp" presStyleIdx="1" presStyleCnt="3"/>
      <dgm:spPr/>
    </dgm:pt>
    <dgm:pt modelId="{95468D5F-BB47-41BC-BC7E-D50BA1351E96}" type="pres">
      <dgm:prSet presAssocID="{03C477F2-56FE-4AD8-BC37-E58AC06ED89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ffice Worker"/>
        </a:ext>
      </dgm:extLst>
    </dgm:pt>
    <dgm:pt modelId="{1B9A6872-4AD4-43F9-A9F7-24E12F565AAD}" type="pres">
      <dgm:prSet presAssocID="{03C477F2-56FE-4AD8-BC37-E58AC06ED89C}" presName="spaceRect" presStyleCnt="0"/>
      <dgm:spPr/>
    </dgm:pt>
    <dgm:pt modelId="{96171638-BBE7-4E90-9B81-97B3300E3965}" type="pres">
      <dgm:prSet presAssocID="{03C477F2-56FE-4AD8-BC37-E58AC06ED89C}" presName="parTx" presStyleLbl="revTx" presStyleIdx="1" presStyleCnt="3">
        <dgm:presLayoutVars>
          <dgm:chMax val="0"/>
          <dgm:chPref val="0"/>
        </dgm:presLayoutVars>
      </dgm:prSet>
      <dgm:spPr/>
    </dgm:pt>
    <dgm:pt modelId="{A46CA291-8E22-4FF5-9F4E-7AC05C42C55D}" type="pres">
      <dgm:prSet presAssocID="{743671C0-FA93-47C8-AD3C-359409505A1D}" presName="sibTrans" presStyleCnt="0"/>
      <dgm:spPr/>
    </dgm:pt>
    <dgm:pt modelId="{ED3CE2AD-C79F-4712-8B40-ABF0341D6F90}" type="pres">
      <dgm:prSet presAssocID="{674F4FA3-54DD-4CDB-85AA-33A4BCA5F70E}" presName="compNode" presStyleCnt="0"/>
      <dgm:spPr/>
    </dgm:pt>
    <dgm:pt modelId="{D849CBCC-FAEA-4A00-B79C-7659EF071421}" type="pres">
      <dgm:prSet presAssocID="{674F4FA3-54DD-4CDB-85AA-33A4BCA5F70E}" presName="bgRect" presStyleLbl="bgShp" presStyleIdx="2" presStyleCnt="3"/>
      <dgm:spPr/>
    </dgm:pt>
    <dgm:pt modelId="{6EA9EE93-12B0-403F-BF54-2511291169D8}" type="pres">
      <dgm:prSet presAssocID="{674F4FA3-54DD-4CDB-85AA-33A4BCA5F70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ptop"/>
        </a:ext>
      </dgm:extLst>
    </dgm:pt>
    <dgm:pt modelId="{435557D6-ED4E-4BE4-996A-437F5569B8D4}" type="pres">
      <dgm:prSet presAssocID="{674F4FA3-54DD-4CDB-85AA-33A4BCA5F70E}" presName="spaceRect" presStyleCnt="0"/>
      <dgm:spPr/>
    </dgm:pt>
    <dgm:pt modelId="{2C504029-E1A3-4441-A285-7006027ABBDE}" type="pres">
      <dgm:prSet presAssocID="{674F4FA3-54DD-4CDB-85AA-33A4BCA5F70E}" presName="parTx" presStyleLbl="revTx" presStyleIdx="2" presStyleCnt="3">
        <dgm:presLayoutVars>
          <dgm:chMax val="0"/>
          <dgm:chPref val="0"/>
        </dgm:presLayoutVars>
      </dgm:prSet>
      <dgm:spPr/>
    </dgm:pt>
  </dgm:ptLst>
  <dgm:cxnLst>
    <dgm:cxn modelId="{03CB9E3C-25DC-4703-B723-B2B9EBE4CB06}" srcId="{88274F73-EDC8-442B-9D7B-EBFF093A328A}" destId="{03C477F2-56FE-4AD8-BC37-E58AC06ED89C}" srcOrd="1" destOrd="0" parTransId="{B02CF817-116D-4EC5-8F5B-A17D10547AC5}" sibTransId="{743671C0-FA93-47C8-AD3C-359409505A1D}"/>
    <dgm:cxn modelId="{E49A8942-7130-4575-8A59-954F6316F48A}" type="presOf" srcId="{674F4FA3-54DD-4CDB-85AA-33A4BCA5F70E}" destId="{2C504029-E1A3-4441-A285-7006027ABBDE}" srcOrd="0" destOrd="0" presId="urn:microsoft.com/office/officeart/2018/2/layout/IconVerticalSolidList"/>
    <dgm:cxn modelId="{71B21277-8DD2-46F3-9389-760743A7EB91}" srcId="{88274F73-EDC8-442B-9D7B-EBFF093A328A}" destId="{E1CEE169-8203-4DF1-8239-1FF755C2B009}" srcOrd="0" destOrd="0" parTransId="{831F51F1-7B2D-4424-9EB6-BFE3BEFD1BD7}" sibTransId="{F12E5FA5-1AB4-46C4-ABF9-72FC75432AEB}"/>
    <dgm:cxn modelId="{FEC4FA86-F4E8-4FE7-93E5-B35798BE5F99}" type="presOf" srcId="{E1CEE169-8203-4DF1-8239-1FF755C2B009}" destId="{C949142F-4F31-4711-AA59-502F5A01F872}" srcOrd="0" destOrd="0" presId="urn:microsoft.com/office/officeart/2018/2/layout/IconVerticalSolidList"/>
    <dgm:cxn modelId="{C8DFEFA4-8D10-454A-9FE0-141004AA2EEC}" srcId="{88274F73-EDC8-442B-9D7B-EBFF093A328A}" destId="{674F4FA3-54DD-4CDB-85AA-33A4BCA5F70E}" srcOrd="2" destOrd="0" parTransId="{A2E6C418-D9A7-490E-888F-CE9C902A1674}" sibTransId="{F18BDFB3-6F78-4792-879C-9FC37FF6EBD4}"/>
    <dgm:cxn modelId="{93CBABDF-2A4D-4159-94EE-66B77BCF5713}" type="presOf" srcId="{03C477F2-56FE-4AD8-BC37-E58AC06ED89C}" destId="{96171638-BBE7-4E90-9B81-97B3300E3965}" srcOrd="0" destOrd="0" presId="urn:microsoft.com/office/officeart/2018/2/layout/IconVerticalSolidList"/>
    <dgm:cxn modelId="{0358D1F3-5AB7-472F-AB20-58597EFB5D89}" type="presOf" srcId="{88274F73-EDC8-442B-9D7B-EBFF093A328A}" destId="{BA32EBB1-2F4A-4781-BBFA-7607AB849419}" srcOrd="0" destOrd="0" presId="urn:microsoft.com/office/officeart/2018/2/layout/IconVerticalSolidList"/>
    <dgm:cxn modelId="{8C1D3AF9-FF87-4E3A-BC35-48347DE02A6E}" type="presParOf" srcId="{BA32EBB1-2F4A-4781-BBFA-7607AB849419}" destId="{97B33630-E751-4602-AD7A-9C9CDF38C309}" srcOrd="0" destOrd="0" presId="urn:microsoft.com/office/officeart/2018/2/layout/IconVerticalSolidList"/>
    <dgm:cxn modelId="{C838A1A4-E75D-44C9-B6B7-F9C347BE90B0}" type="presParOf" srcId="{97B33630-E751-4602-AD7A-9C9CDF38C309}" destId="{FB40781D-6E22-4788-A073-0F0CC76B1D71}" srcOrd="0" destOrd="0" presId="urn:microsoft.com/office/officeart/2018/2/layout/IconVerticalSolidList"/>
    <dgm:cxn modelId="{42A28F1B-E832-406B-ADB1-15E95D13AC0F}" type="presParOf" srcId="{97B33630-E751-4602-AD7A-9C9CDF38C309}" destId="{2EA455A2-8EC0-42F1-B177-FB12011284DD}" srcOrd="1" destOrd="0" presId="urn:microsoft.com/office/officeart/2018/2/layout/IconVerticalSolidList"/>
    <dgm:cxn modelId="{91214FDE-E807-4F73-BF92-19D130E9323A}" type="presParOf" srcId="{97B33630-E751-4602-AD7A-9C9CDF38C309}" destId="{E9C24536-5773-4F30-AFDD-BD59308C05E9}" srcOrd="2" destOrd="0" presId="urn:microsoft.com/office/officeart/2018/2/layout/IconVerticalSolidList"/>
    <dgm:cxn modelId="{31E352CB-EBF0-4463-97A8-84FA0CC18D87}" type="presParOf" srcId="{97B33630-E751-4602-AD7A-9C9CDF38C309}" destId="{C949142F-4F31-4711-AA59-502F5A01F872}" srcOrd="3" destOrd="0" presId="urn:microsoft.com/office/officeart/2018/2/layout/IconVerticalSolidList"/>
    <dgm:cxn modelId="{4BE01D82-1B5F-41A0-9418-9563833EF2A1}" type="presParOf" srcId="{BA32EBB1-2F4A-4781-BBFA-7607AB849419}" destId="{5ADA3C9C-E7EC-4019-96B2-B866AD44443E}" srcOrd="1" destOrd="0" presId="urn:microsoft.com/office/officeart/2018/2/layout/IconVerticalSolidList"/>
    <dgm:cxn modelId="{BA79904F-8828-444E-A686-6B83DC8EBE9A}" type="presParOf" srcId="{BA32EBB1-2F4A-4781-BBFA-7607AB849419}" destId="{74E5F403-F92E-4FE6-9052-3708DB85B383}" srcOrd="2" destOrd="0" presId="urn:microsoft.com/office/officeart/2018/2/layout/IconVerticalSolidList"/>
    <dgm:cxn modelId="{05D89606-E4D4-4825-B77E-D05190AC2E83}" type="presParOf" srcId="{74E5F403-F92E-4FE6-9052-3708DB85B383}" destId="{42CDB3FF-C88A-4054-A445-96EE8A55FB89}" srcOrd="0" destOrd="0" presId="urn:microsoft.com/office/officeart/2018/2/layout/IconVerticalSolidList"/>
    <dgm:cxn modelId="{9022EA69-2E17-45FD-B695-F1FEC89A5772}" type="presParOf" srcId="{74E5F403-F92E-4FE6-9052-3708DB85B383}" destId="{95468D5F-BB47-41BC-BC7E-D50BA1351E96}" srcOrd="1" destOrd="0" presId="urn:microsoft.com/office/officeart/2018/2/layout/IconVerticalSolidList"/>
    <dgm:cxn modelId="{DED3AF46-9DAF-4A10-A158-6D4324303250}" type="presParOf" srcId="{74E5F403-F92E-4FE6-9052-3708DB85B383}" destId="{1B9A6872-4AD4-43F9-A9F7-24E12F565AAD}" srcOrd="2" destOrd="0" presId="urn:microsoft.com/office/officeart/2018/2/layout/IconVerticalSolidList"/>
    <dgm:cxn modelId="{F1070042-ABF1-4DFE-8113-45C7405C3495}" type="presParOf" srcId="{74E5F403-F92E-4FE6-9052-3708DB85B383}" destId="{96171638-BBE7-4E90-9B81-97B3300E3965}" srcOrd="3" destOrd="0" presId="urn:microsoft.com/office/officeart/2018/2/layout/IconVerticalSolidList"/>
    <dgm:cxn modelId="{8C6943AA-DB79-4CFA-B49D-F7199FB4CAFF}" type="presParOf" srcId="{BA32EBB1-2F4A-4781-BBFA-7607AB849419}" destId="{A46CA291-8E22-4FF5-9F4E-7AC05C42C55D}" srcOrd="3" destOrd="0" presId="urn:microsoft.com/office/officeart/2018/2/layout/IconVerticalSolidList"/>
    <dgm:cxn modelId="{09E4CA8A-E563-4A3B-B047-518B0B01BC79}" type="presParOf" srcId="{BA32EBB1-2F4A-4781-BBFA-7607AB849419}" destId="{ED3CE2AD-C79F-4712-8B40-ABF0341D6F90}" srcOrd="4" destOrd="0" presId="urn:microsoft.com/office/officeart/2018/2/layout/IconVerticalSolidList"/>
    <dgm:cxn modelId="{AB8A61B1-D0E4-44E0-899B-5023BCB52423}" type="presParOf" srcId="{ED3CE2AD-C79F-4712-8B40-ABF0341D6F90}" destId="{D849CBCC-FAEA-4A00-B79C-7659EF071421}" srcOrd="0" destOrd="0" presId="urn:microsoft.com/office/officeart/2018/2/layout/IconVerticalSolidList"/>
    <dgm:cxn modelId="{F6F20EC4-4A62-43BA-84EB-7BF985549AF1}" type="presParOf" srcId="{ED3CE2AD-C79F-4712-8B40-ABF0341D6F90}" destId="{6EA9EE93-12B0-403F-BF54-2511291169D8}" srcOrd="1" destOrd="0" presId="urn:microsoft.com/office/officeart/2018/2/layout/IconVerticalSolidList"/>
    <dgm:cxn modelId="{49E79CB6-B09D-412A-B471-346DDEAD5856}" type="presParOf" srcId="{ED3CE2AD-C79F-4712-8B40-ABF0341D6F90}" destId="{435557D6-ED4E-4BE4-996A-437F5569B8D4}" srcOrd="2" destOrd="0" presId="urn:microsoft.com/office/officeart/2018/2/layout/IconVerticalSolidList"/>
    <dgm:cxn modelId="{3D562235-5A57-4CA6-9643-7573A3DD1CA9}" type="presParOf" srcId="{ED3CE2AD-C79F-4712-8B40-ABF0341D6F90}" destId="{2C504029-E1A3-4441-A285-7006027ABBD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4CAC0B-7763-42C8-82E8-FC545D04D58D}">
      <dsp:nvSpPr>
        <dsp:cNvPr id="0" name=""/>
        <dsp:cNvSpPr/>
      </dsp:nvSpPr>
      <dsp:spPr>
        <a:xfrm>
          <a:off x="82613" y="90072"/>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1A6291-3B60-4F73-BD4D-00E3A62A9320}">
      <dsp:nvSpPr>
        <dsp:cNvPr id="0" name=""/>
        <dsp:cNvSpPr/>
      </dsp:nvSpPr>
      <dsp:spPr>
        <a:xfrm>
          <a:off x="271034" y="278494"/>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1C8417-9B51-494A-8BF4-B8297723B0CC}">
      <dsp:nvSpPr>
        <dsp:cNvPr id="0" name=""/>
        <dsp:cNvSpPr/>
      </dsp:nvSpPr>
      <dsp:spPr>
        <a:xfrm>
          <a:off x="1172126" y="9007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IN" sz="1900" kern="1200"/>
            <a:t>What is web development ?</a:t>
          </a:r>
          <a:endParaRPr lang="en-US" sz="1900" kern="1200"/>
        </a:p>
      </dsp:txBody>
      <dsp:txXfrm>
        <a:off x="1172126" y="90072"/>
        <a:ext cx="2114937" cy="897246"/>
      </dsp:txXfrm>
    </dsp:sp>
    <dsp:sp modelId="{00A06B87-ADFC-4455-A48B-A6FEF011EA43}">
      <dsp:nvSpPr>
        <dsp:cNvPr id="0" name=""/>
        <dsp:cNvSpPr/>
      </dsp:nvSpPr>
      <dsp:spPr>
        <a:xfrm>
          <a:off x="3655575" y="90072"/>
          <a:ext cx="897246" cy="897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393D1D-A550-4026-BA2D-F08B2FF70D6F}">
      <dsp:nvSpPr>
        <dsp:cNvPr id="0" name=""/>
        <dsp:cNvSpPr/>
      </dsp:nvSpPr>
      <dsp:spPr>
        <a:xfrm>
          <a:off x="3843996" y="278494"/>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B7CB08-6208-4A92-AEDE-9C8C815AC497}">
      <dsp:nvSpPr>
        <dsp:cNvPr id="0" name=""/>
        <dsp:cNvSpPr/>
      </dsp:nvSpPr>
      <dsp:spPr>
        <a:xfrm>
          <a:off x="4745088" y="9007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IN" sz="1900" kern="1200"/>
            <a:t>Front end development </a:t>
          </a:r>
          <a:endParaRPr lang="en-US" sz="1900" kern="1200"/>
        </a:p>
      </dsp:txBody>
      <dsp:txXfrm>
        <a:off x="4745088" y="90072"/>
        <a:ext cx="2114937" cy="897246"/>
      </dsp:txXfrm>
    </dsp:sp>
    <dsp:sp modelId="{BABB3E42-1089-4873-A67E-C00AF3EF105E}">
      <dsp:nvSpPr>
        <dsp:cNvPr id="0" name=""/>
        <dsp:cNvSpPr/>
      </dsp:nvSpPr>
      <dsp:spPr>
        <a:xfrm>
          <a:off x="7228536" y="90072"/>
          <a:ext cx="897246" cy="897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A39C48-1009-4838-9690-71A992F4A00E}">
      <dsp:nvSpPr>
        <dsp:cNvPr id="0" name=""/>
        <dsp:cNvSpPr/>
      </dsp:nvSpPr>
      <dsp:spPr>
        <a:xfrm>
          <a:off x="7416958" y="278494"/>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A2D79C-6A72-4702-8A88-373CA588CDEB}">
      <dsp:nvSpPr>
        <dsp:cNvPr id="0" name=""/>
        <dsp:cNvSpPr/>
      </dsp:nvSpPr>
      <dsp:spPr>
        <a:xfrm>
          <a:off x="8318049" y="9007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IN" sz="1900" kern="1200"/>
            <a:t>Back-end development </a:t>
          </a:r>
          <a:endParaRPr lang="en-US" sz="1900" kern="1200"/>
        </a:p>
      </dsp:txBody>
      <dsp:txXfrm>
        <a:off x="8318049" y="90072"/>
        <a:ext cx="2114937" cy="897246"/>
      </dsp:txXfrm>
    </dsp:sp>
    <dsp:sp modelId="{8D69273A-58AC-4173-B85C-81B9DAAC07E4}">
      <dsp:nvSpPr>
        <dsp:cNvPr id="0" name=""/>
        <dsp:cNvSpPr/>
      </dsp:nvSpPr>
      <dsp:spPr>
        <a:xfrm>
          <a:off x="82613" y="1727045"/>
          <a:ext cx="897246" cy="89724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FCB47B-EF4A-4FCB-8283-7CF222456484}">
      <dsp:nvSpPr>
        <dsp:cNvPr id="0" name=""/>
        <dsp:cNvSpPr/>
      </dsp:nvSpPr>
      <dsp:spPr>
        <a:xfrm>
          <a:off x="271034" y="1915467"/>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E90ED4-92D4-47AE-A261-596AFD453761}">
      <dsp:nvSpPr>
        <dsp:cNvPr id="0" name=""/>
        <dsp:cNvSpPr/>
      </dsp:nvSpPr>
      <dsp:spPr>
        <a:xfrm>
          <a:off x="1172126" y="172704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IN" sz="1900" kern="1200"/>
            <a:t>Full stack development </a:t>
          </a:r>
          <a:endParaRPr lang="en-US" sz="1900" kern="1200"/>
        </a:p>
      </dsp:txBody>
      <dsp:txXfrm>
        <a:off x="1172126" y="1727045"/>
        <a:ext cx="2114937" cy="897246"/>
      </dsp:txXfrm>
    </dsp:sp>
    <dsp:sp modelId="{069428B6-AF48-4D99-8439-862D66902E21}">
      <dsp:nvSpPr>
        <dsp:cNvPr id="0" name=""/>
        <dsp:cNvSpPr/>
      </dsp:nvSpPr>
      <dsp:spPr>
        <a:xfrm>
          <a:off x="3655575" y="1727045"/>
          <a:ext cx="897246" cy="89724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7235EF-D930-4AC5-BBAB-4079420F1EA8}">
      <dsp:nvSpPr>
        <dsp:cNvPr id="0" name=""/>
        <dsp:cNvSpPr/>
      </dsp:nvSpPr>
      <dsp:spPr>
        <a:xfrm>
          <a:off x="3843996" y="1915467"/>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3F8777-D23D-4B18-ABC8-C3AB55E7C76C}">
      <dsp:nvSpPr>
        <dsp:cNvPr id="0" name=""/>
        <dsp:cNvSpPr/>
      </dsp:nvSpPr>
      <dsp:spPr>
        <a:xfrm>
          <a:off x="4745088" y="172704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IN" sz="1900" kern="1200"/>
            <a:t>Full stack development technologies </a:t>
          </a:r>
          <a:endParaRPr lang="en-US" sz="1900" kern="1200"/>
        </a:p>
      </dsp:txBody>
      <dsp:txXfrm>
        <a:off x="4745088" y="1727045"/>
        <a:ext cx="2114937" cy="897246"/>
      </dsp:txXfrm>
    </dsp:sp>
    <dsp:sp modelId="{1AC36CCF-66DB-4F78-9E01-85542D70C856}">
      <dsp:nvSpPr>
        <dsp:cNvPr id="0" name=""/>
        <dsp:cNvSpPr/>
      </dsp:nvSpPr>
      <dsp:spPr>
        <a:xfrm>
          <a:off x="7228536" y="1727045"/>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A71BA5-164D-4F45-9BAE-D595522FDC1A}">
      <dsp:nvSpPr>
        <dsp:cNvPr id="0" name=""/>
        <dsp:cNvSpPr/>
      </dsp:nvSpPr>
      <dsp:spPr>
        <a:xfrm>
          <a:off x="7416958" y="1915467"/>
          <a:ext cx="520402" cy="5204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06042A-7D91-4E40-BD32-BC14A4B24914}">
      <dsp:nvSpPr>
        <dsp:cNvPr id="0" name=""/>
        <dsp:cNvSpPr/>
      </dsp:nvSpPr>
      <dsp:spPr>
        <a:xfrm>
          <a:off x="8318049" y="172704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IN" sz="1900" kern="1200"/>
            <a:t>Project</a:t>
          </a:r>
          <a:endParaRPr lang="en-US" sz="1900" kern="1200"/>
        </a:p>
      </dsp:txBody>
      <dsp:txXfrm>
        <a:off x="8318049" y="1727045"/>
        <a:ext cx="2114937" cy="897246"/>
      </dsp:txXfrm>
    </dsp:sp>
    <dsp:sp modelId="{4695C5A3-F933-4735-A26F-81554E4A3A70}">
      <dsp:nvSpPr>
        <dsp:cNvPr id="0" name=""/>
        <dsp:cNvSpPr/>
      </dsp:nvSpPr>
      <dsp:spPr>
        <a:xfrm>
          <a:off x="82613" y="3364019"/>
          <a:ext cx="897246" cy="897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51BE51-65E2-44D7-84F0-28A17E6388DC}">
      <dsp:nvSpPr>
        <dsp:cNvPr id="0" name=""/>
        <dsp:cNvSpPr/>
      </dsp:nvSpPr>
      <dsp:spPr>
        <a:xfrm>
          <a:off x="271034" y="3552441"/>
          <a:ext cx="520402" cy="520402"/>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474697-9A70-4EE2-809D-F5B5F8E95FC1}">
      <dsp:nvSpPr>
        <dsp:cNvPr id="0" name=""/>
        <dsp:cNvSpPr/>
      </dsp:nvSpPr>
      <dsp:spPr>
        <a:xfrm>
          <a:off x="1172126" y="336401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IN" sz="1900" kern="1200"/>
            <a:t>Conclusion</a:t>
          </a:r>
          <a:endParaRPr lang="en-US" sz="1900" kern="1200"/>
        </a:p>
      </dsp:txBody>
      <dsp:txXfrm>
        <a:off x="1172126" y="3364019"/>
        <a:ext cx="2114937" cy="8972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0EA475-EA0C-44C6-BDF8-75E51D58F39F}">
      <dsp:nvSpPr>
        <dsp:cNvPr id="0" name=""/>
        <dsp:cNvSpPr/>
      </dsp:nvSpPr>
      <dsp:spPr>
        <a:xfrm>
          <a:off x="212335" y="470390"/>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005EB9-6F30-4C53-9D60-BC2B55ADB611}">
      <dsp:nvSpPr>
        <dsp:cNvPr id="0" name=""/>
        <dsp:cNvSpPr/>
      </dsp:nvSpPr>
      <dsp:spPr>
        <a:xfrm>
          <a:off x="492877" y="7509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3180E9-FD95-4645-8A8E-FCBAD885D358}">
      <dsp:nvSpPr>
        <dsp:cNvPr id="0" name=""/>
        <dsp:cNvSpPr/>
      </dsp:nvSpPr>
      <dsp:spPr>
        <a:xfrm>
          <a:off x="1834517" y="4703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IN" sz="2300" b="0" i="0" kern="1200"/>
            <a:t>A Web developer create website, there are three type of web development </a:t>
          </a:r>
          <a:endParaRPr lang="en-US" sz="2300" kern="1200"/>
        </a:p>
      </dsp:txBody>
      <dsp:txXfrm>
        <a:off x="1834517" y="470390"/>
        <a:ext cx="3148942" cy="1335915"/>
      </dsp:txXfrm>
    </dsp:sp>
    <dsp:sp modelId="{79EB43F5-0911-4EBC-8B45-9FEA53F9F87B}">
      <dsp:nvSpPr>
        <dsp:cNvPr id="0" name=""/>
        <dsp:cNvSpPr/>
      </dsp:nvSpPr>
      <dsp:spPr>
        <a:xfrm>
          <a:off x="5532139" y="470390"/>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4E7CFA-434C-4C56-A954-CEB3D41CDE11}">
      <dsp:nvSpPr>
        <dsp:cNvPr id="0" name=""/>
        <dsp:cNvSpPr/>
      </dsp:nvSpPr>
      <dsp:spPr>
        <a:xfrm>
          <a:off x="5812681" y="7509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B05AD4-9513-4D56-B9C6-FAFA4C1CB9FF}">
      <dsp:nvSpPr>
        <dsp:cNvPr id="0" name=""/>
        <dsp:cNvSpPr/>
      </dsp:nvSpPr>
      <dsp:spPr>
        <a:xfrm>
          <a:off x="7154322" y="4703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IN" sz="2300" b="0" i="0" kern="1200"/>
            <a:t>Front-end developer   </a:t>
          </a:r>
          <a:endParaRPr lang="en-US" sz="2300" kern="1200"/>
        </a:p>
      </dsp:txBody>
      <dsp:txXfrm>
        <a:off x="7154322" y="470390"/>
        <a:ext cx="3148942" cy="1335915"/>
      </dsp:txXfrm>
    </dsp:sp>
    <dsp:sp modelId="{0EB032A4-439E-47B6-91E9-92CE2EEE49D2}">
      <dsp:nvSpPr>
        <dsp:cNvPr id="0" name=""/>
        <dsp:cNvSpPr/>
      </dsp:nvSpPr>
      <dsp:spPr>
        <a:xfrm>
          <a:off x="212335" y="2546238"/>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B859BD-A735-4BEF-BA1F-7B7497F721B9}">
      <dsp:nvSpPr>
        <dsp:cNvPr id="0" name=""/>
        <dsp:cNvSpPr/>
      </dsp:nvSpPr>
      <dsp:spPr>
        <a:xfrm>
          <a:off x="492877" y="2826780"/>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1211BA-570E-4308-A515-9E2EC2E1CA26}">
      <dsp:nvSpPr>
        <dsp:cNvPr id="0" name=""/>
        <dsp:cNvSpPr/>
      </dsp:nvSpPr>
      <dsp:spPr>
        <a:xfrm>
          <a:off x="1834517" y="2546238"/>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IN" sz="2300" b="0" i="0" kern="1200"/>
            <a:t>Back-end developer</a:t>
          </a:r>
          <a:endParaRPr lang="en-US" sz="2300" kern="1200"/>
        </a:p>
      </dsp:txBody>
      <dsp:txXfrm>
        <a:off x="1834517" y="2546238"/>
        <a:ext cx="3148942" cy="1335915"/>
      </dsp:txXfrm>
    </dsp:sp>
    <dsp:sp modelId="{BC6D43B8-5AE7-43BE-8950-A5D705D20A1E}">
      <dsp:nvSpPr>
        <dsp:cNvPr id="0" name=""/>
        <dsp:cNvSpPr/>
      </dsp:nvSpPr>
      <dsp:spPr>
        <a:xfrm>
          <a:off x="5532139" y="2546238"/>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A3D1B3-F55F-40D2-8BCC-B014F103DDEF}">
      <dsp:nvSpPr>
        <dsp:cNvPr id="0" name=""/>
        <dsp:cNvSpPr/>
      </dsp:nvSpPr>
      <dsp:spPr>
        <a:xfrm>
          <a:off x="5812681" y="2826780"/>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4AA2BB-4918-415A-BD02-4BBADCE21A2C}">
      <dsp:nvSpPr>
        <dsp:cNvPr id="0" name=""/>
        <dsp:cNvSpPr/>
      </dsp:nvSpPr>
      <dsp:spPr>
        <a:xfrm>
          <a:off x="7154322" y="2546238"/>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IN" sz="2300" b="0" i="0" kern="1200"/>
            <a:t>Full stack developer         </a:t>
          </a:r>
          <a:endParaRPr lang="en-US" sz="2300" kern="1200"/>
        </a:p>
      </dsp:txBody>
      <dsp:txXfrm>
        <a:off x="7154322" y="2546238"/>
        <a:ext cx="3148942" cy="13359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DBA970-50A5-42B0-B265-FD47C907F943}">
      <dsp:nvSpPr>
        <dsp:cNvPr id="0" name=""/>
        <dsp:cNvSpPr/>
      </dsp:nvSpPr>
      <dsp:spPr>
        <a:xfrm>
          <a:off x="0" y="90092"/>
          <a:ext cx="5940552" cy="1479574"/>
        </a:xfrm>
        <a:prstGeom prst="roundRect">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i="0" kern="1200" dirty="0">
              <a:solidFill>
                <a:schemeClr val="tx1"/>
              </a:solidFill>
            </a:rPr>
            <a:t>A front-end developer builds the front-end portion of websites and web applications</a:t>
          </a:r>
          <a:r>
            <a:rPr lang="en-US" sz="2100" kern="1200" dirty="0">
              <a:solidFill>
                <a:schemeClr val="tx1"/>
              </a:solidFill>
            </a:rPr>
            <a:t> </a:t>
          </a:r>
          <a:r>
            <a:rPr lang="en-US" sz="2100" b="0" i="0" kern="1200" dirty="0">
              <a:solidFill>
                <a:schemeClr val="tx1"/>
              </a:solidFill>
            </a:rPr>
            <a:t>that is the part that users see and interact with. </a:t>
          </a:r>
          <a:endParaRPr lang="en-US" sz="2100" kern="1200" dirty="0">
            <a:solidFill>
              <a:schemeClr val="tx1"/>
            </a:solidFill>
          </a:endParaRPr>
        </a:p>
      </dsp:txBody>
      <dsp:txXfrm>
        <a:off x="72227" y="162319"/>
        <a:ext cx="5796098" cy="1335120"/>
      </dsp:txXfrm>
    </dsp:sp>
    <dsp:sp modelId="{5CAE6B2E-BCFF-4AD6-A5B3-C14E5EAFCD2D}">
      <dsp:nvSpPr>
        <dsp:cNvPr id="0" name=""/>
        <dsp:cNvSpPr/>
      </dsp:nvSpPr>
      <dsp:spPr>
        <a:xfrm>
          <a:off x="0" y="1630147"/>
          <a:ext cx="5940552" cy="1479574"/>
        </a:xfrm>
        <a:prstGeom prst="roundRect">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dirty="0">
              <a:solidFill>
                <a:schemeClr val="tx1"/>
              </a:solidFill>
            </a:rPr>
            <a:t>A front-end developer creates websites and applications using web languages such as HTML, CSS, and JavaScript allow users to access and interact with the site or app</a:t>
          </a:r>
          <a:endParaRPr lang="en-US" sz="2100" kern="1200" dirty="0"/>
        </a:p>
      </dsp:txBody>
      <dsp:txXfrm>
        <a:off x="72227" y="1702374"/>
        <a:ext cx="5796098" cy="1335120"/>
      </dsp:txXfrm>
    </dsp:sp>
    <dsp:sp modelId="{FB09E973-6E51-4AEB-A5C7-C5D7F7FDB8C1}">
      <dsp:nvSpPr>
        <dsp:cNvPr id="0" name=""/>
        <dsp:cNvSpPr/>
      </dsp:nvSpPr>
      <dsp:spPr>
        <a:xfrm>
          <a:off x="0" y="3170201"/>
          <a:ext cx="5940552" cy="1479574"/>
        </a:xfrm>
        <a:prstGeom prst="roundRect">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dirty="0">
              <a:solidFill>
                <a:schemeClr val="tx1"/>
              </a:solidFill>
            </a:rPr>
            <a:t>When you visit a website, the design elements you see were created by a front-end developer.</a:t>
          </a:r>
          <a:endParaRPr lang="en-US" sz="2100" b="0" kern="1200" dirty="0">
            <a:solidFill>
              <a:schemeClr val="tx1"/>
            </a:solidFill>
          </a:endParaRPr>
        </a:p>
      </dsp:txBody>
      <dsp:txXfrm>
        <a:off x="72227" y="3242428"/>
        <a:ext cx="5796098" cy="13351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40781D-6E22-4788-A073-0F0CC76B1D71}">
      <dsp:nvSpPr>
        <dsp:cNvPr id="0" name=""/>
        <dsp:cNvSpPr/>
      </dsp:nvSpPr>
      <dsp:spPr>
        <a:xfrm>
          <a:off x="0" y="671"/>
          <a:ext cx="6630174" cy="157238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A455A2-8EC0-42F1-B177-FB12011284DD}">
      <dsp:nvSpPr>
        <dsp:cNvPr id="0" name=""/>
        <dsp:cNvSpPr/>
      </dsp:nvSpPr>
      <dsp:spPr>
        <a:xfrm>
          <a:off x="475646" y="354458"/>
          <a:ext cx="864811" cy="8648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49142F-4F31-4711-AA59-502F5A01F872}">
      <dsp:nvSpPr>
        <dsp:cNvPr id="0" name=""/>
        <dsp:cNvSpPr/>
      </dsp:nvSpPr>
      <dsp:spPr>
        <a:xfrm>
          <a:off x="1816103" y="671"/>
          <a:ext cx="4814070"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755650">
            <a:lnSpc>
              <a:spcPct val="90000"/>
            </a:lnSpc>
            <a:spcBef>
              <a:spcPct val="0"/>
            </a:spcBef>
            <a:spcAft>
              <a:spcPct val="35000"/>
            </a:spcAft>
            <a:buNone/>
          </a:pPr>
          <a:r>
            <a:rPr lang="en-IN" sz="1700" b="0" i="0" kern="1200"/>
            <a:t>As a conclusion I can say that this training was a great experience, thanks to  this project I acquired deeper knowledge concerning my technical skills but I also personally benefited</a:t>
          </a:r>
          <a:endParaRPr lang="en-US" sz="1700" kern="1200"/>
        </a:p>
      </dsp:txBody>
      <dsp:txXfrm>
        <a:off x="1816103" y="671"/>
        <a:ext cx="4814070" cy="1572384"/>
      </dsp:txXfrm>
    </dsp:sp>
    <dsp:sp modelId="{42CDB3FF-C88A-4054-A445-96EE8A55FB89}">
      <dsp:nvSpPr>
        <dsp:cNvPr id="0" name=""/>
        <dsp:cNvSpPr/>
      </dsp:nvSpPr>
      <dsp:spPr>
        <a:xfrm>
          <a:off x="0" y="1966151"/>
          <a:ext cx="6630174" cy="157238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468D5F-BB47-41BC-BC7E-D50BA1351E96}">
      <dsp:nvSpPr>
        <dsp:cNvPr id="0" name=""/>
        <dsp:cNvSpPr/>
      </dsp:nvSpPr>
      <dsp:spPr>
        <a:xfrm>
          <a:off x="475646" y="2319938"/>
          <a:ext cx="864811" cy="8648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171638-BBE7-4E90-9B81-97B3300E3965}">
      <dsp:nvSpPr>
        <dsp:cNvPr id="0" name=""/>
        <dsp:cNvSpPr/>
      </dsp:nvSpPr>
      <dsp:spPr>
        <a:xfrm>
          <a:off x="1816103" y="1966151"/>
          <a:ext cx="4814070"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755650">
            <a:lnSpc>
              <a:spcPct val="90000"/>
            </a:lnSpc>
            <a:spcBef>
              <a:spcPct val="0"/>
            </a:spcBef>
            <a:spcAft>
              <a:spcPct val="35000"/>
            </a:spcAft>
            <a:buNone/>
          </a:pPr>
          <a:r>
            <a:rPr lang="en-IN" sz="1700" b="0" i="0" kern="1200" dirty="0"/>
            <a:t>There are huge opportunities available for the students who want to work in this field. Many private and public organization hire web designer And web developer for their online work and website</a:t>
          </a:r>
          <a:endParaRPr lang="en-US" sz="1700" kern="1200" dirty="0"/>
        </a:p>
      </dsp:txBody>
      <dsp:txXfrm>
        <a:off x="1816103" y="1966151"/>
        <a:ext cx="4814070" cy="1572384"/>
      </dsp:txXfrm>
    </dsp:sp>
    <dsp:sp modelId="{D849CBCC-FAEA-4A00-B79C-7659EF071421}">
      <dsp:nvSpPr>
        <dsp:cNvPr id="0" name=""/>
        <dsp:cNvSpPr/>
      </dsp:nvSpPr>
      <dsp:spPr>
        <a:xfrm>
          <a:off x="0" y="3931632"/>
          <a:ext cx="6630174" cy="157238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A9EE93-12B0-403F-BF54-2511291169D8}">
      <dsp:nvSpPr>
        <dsp:cNvPr id="0" name=""/>
        <dsp:cNvSpPr/>
      </dsp:nvSpPr>
      <dsp:spPr>
        <a:xfrm>
          <a:off x="475646" y="4285418"/>
          <a:ext cx="864811" cy="8648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504029-E1A3-4441-A285-7006027ABBDE}">
      <dsp:nvSpPr>
        <dsp:cNvPr id="0" name=""/>
        <dsp:cNvSpPr/>
      </dsp:nvSpPr>
      <dsp:spPr>
        <a:xfrm>
          <a:off x="1816103" y="3931632"/>
          <a:ext cx="4814070"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755650">
            <a:lnSpc>
              <a:spcPct val="90000"/>
            </a:lnSpc>
            <a:spcBef>
              <a:spcPct val="0"/>
            </a:spcBef>
            <a:spcAft>
              <a:spcPct val="35000"/>
            </a:spcAft>
            <a:buNone/>
          </a:pPr>
          <a:r>
            <a:rPr lang="en-IN" sz="1700" b="0" i="0" kern="1200" dirty="0"/>
            <a:t>Also, an experience person in this field can also work as a freelancer there are many online companies which provide online projects to the individuals  </a:t>
          </a:r>
          <a:endParaRPr lang="en-US" sz="1700" kern="1200" dirty="0"/>
        </a:p>
      </dsp:txBody>
      <dsp:txXfrm>
        <a:off x="1816103" y="3931632"/>
        <a:ext cx="4814070" cy="1572384"/>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7A4BE-3771-A310-7888-3D25483BBF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a:extLst>
              <a:ext uri="{FF2B5EF4-FFF2-40B4-BE49-F238E27FC236}">
                <a16:creationId xmlns:a16="http://schemas.microsoft.com/office/drawing/2014/main" id="{15B226ED-CFEF-FF7B-0D87-710E56170F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AE01787D-AC06-CE8B-597C-C3F40023A4FE}"/>
              </a:ext>
            </a:extLst>
          </p:cNvPr>
          <p:cNvSpPr>
            <a:spLocks noGrp="1"/>
          </p:cNvSpPr>
          <p:nvPr>
            <p:ph type="dt" sz="half" idx="10"/>
          </p:nvPr>
        </p:nvSpPr>
        <p:spPr/>
        <p:txBody>
          <a:bodyPr/>
          <a:lstStyle/>
          <a:p>
            <a:fld id="{FAF46C80-06C5-489D-AECF-8DED744A1935}" type="datetimeFigureOut">
              <a:rPr lang="en-IE" smtClean="0"/>
              <a:t>02/08/2022</a:t>
            </a:fld>
            <a:endParaRPr lang="en-IE"/>
          </a:p>
        </p:txBody>
      </p:sp>
      <p:sp>
        <p:nvSpPr>
          <p:cNvPr id="5" name="Footer Placeholder 4">
            <a:extLst>
              <a:ext uri="{FF2B5EF4-FFF2-40B4-BE49-F238E27FC236}">
                <a16:creationId xmlns:a16="http://schemas.microsoft.com/office/drawing/2014/main" id="{45C3708D-6FBC-E133-8D01-2E94D2BAB39D}"/>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BFCAC1EF-6D66-538D-AA19-3741F72976C0}"/>
              </a:ext>
            </a:extLst>
          </p:cNvPr>
          <p:cNvSpPr>
            <a:spLocks noGrp="1"/>
          </p:cNvSpPr>
          <p:nvPr>
            <p:ph type="sldNum" sz="quarter" idx="12"/>
          </p:nvPr>
        </p:nvSpPr>
        <p:spPr/>
        <p:txBody>
          <a:bodyPr/>
          <a:lstStyle/>
          <a:p>
            <a:fld id="{D8A5032A-B3AE-44CB-A141-77BA5EECD2E6}" type="slidenum">
              <a:rPr lang="en-IE" smtClean="0"/>
              <a:t>‹#›</a:t>
            </a:fld>
            <a:endParaRPr lang="en-IE"/>
          </a:p>
        </p:txBody>
      </p:sp>
    </p:spTree>
    <p:extLst>
      <p:ext uri="{BB962C8B-B14F-4D97-AF65-F5344CB8AC3E}">
        <p14:creationId xmlns:p14="http://schemas.microsoft.com/office/powerpoint/2010/main" val="801081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41A42-9374-3A83-F37C-25AE30D49FF1}"/>
              </a:ext>
            </a:extLst>
          </p:cNvPr>
          <p:cNvSpPr>
            <a:spLocks noGrp="1"/>
          </p:cNvSpPr>
          <p:nvPr>
            <p:ph type="title"/>
          </p:nvPr>
        </p:nvSpPr>
        <p:spPr/>
        <p:txBody>
          <a:bodyPr/>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60E53D11-6F69-E248-5F23-B0E08A0BB6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3E6DDE96-DE0F-ABDF-730F-3CE69038EAB8}"/>
              </a:ext>
            </a:extLst>
          </p:cNvPr>
          <p:cNvSpPr>
            <a:spLocks noGrp="1"/>
          </p:cNvSpPr>
          <p:nvPr>
            <p:ph type="dt" sz="half" idx="10"/>
          </p:nvPr>
        </p:nvSpPr>
        <p:spPr/>
        <p:txBody>
          <a:bodyPr/>
          <a:lstStyle/>
          <a:p>
            <a:fld id="{FAF46C80-06C5-489D-AECF-8DED744A1935}" type="datetimeFigureOut">
              <a:rPr lang="en-IE" smtClean="0"/>
              <a:t>02/08/2022</a:t>
            </a:fld>
            <a:endParaRPr lang="en-IE"/>
          </a:p>
        </p:txBody>
      </p:sp>
      <p:sp>
        <p:nvSpPr>
          <p:cNvPr id="5" name="Footer Placeholder 4">
            <a:extLst>
              <a:ext uri="{FF2B5EF4-FFF2-40B4-BE49-F238E27FC236}">
                <a16:creationId xmlns:a16="http://schemas.microsoft.com/office/drawing/2014/main" id="{275A4A8B-F8EA-3BB2-865F-C0544418E0C2}"/>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84F33A70-9DDF-88E9-0E24-BFE606B11D5D}"/>
              </a:ext>
            </a:extLst>
          </p:cNvPr>
          <p:cNvSpPr>
            <a:spLocks noGrp="1"/>
          </p:cNvSpPr>
          <p:nvPr>
            <p:ph type="sldNum" sz="quarter" idx="12"/>
          </p:nvPr>
        </p:nvSpPr>
        <p:spPr/>
        <p:txBody>
          <a:bodyPr/>
          <a:lstStyle/>
          <a:p>
            <a:fld id="{D8A5032A-B3AE-44CB-A141-77BA5EECD2E6}" type="slidenum">
              <a:rPr lang="en-IE" smtClean="0"/>
              <a:t>‹#›</a:t>
            </a:fld>
            <a:endParaRPr lang="en-IE"/>
          </a:p>
        </p:txBody>
      </p:sp>
    </p:spTree>
    <p:extLst>
      <p:ext uri="{BB962C8B-B14F-4D97-AF65-F5344CB8AC3E}">
        <p14:creationId xmlns:p14="http://schemas.microsoft.com/office/powerpoint/2010/main" val="2297484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25E00E-59C0-4477-92E0-757E613E903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DEF36905-B77F-0973-D601-66145C1D58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3F89CEBF-081F-1B87-AFFB-E0F0D2A7AD0E}"/>
              </a:ext>
            </a:extLst>
          </p:cNvPr>
          <p:cNvSpPr>
            <a:spLocks noGrp="1"/>
          </p:cNvSpPr>
          <p:nvPr>
            <p:ph type="dt" sz="half" idx="10"/>
          </p:nvPr>
        </p:nvSpPr>
        <p:spPr/>
        <p:txBody>
          <a:bodyPr/>
          <a:lstStyle/>
          <a:p>
            <a:fld id="{FAF46C80-06C5-489D-AECF-8DED744A1935}" type="datetimeFigureOut">
              <a:rPr lang="en-IE" smtClean="0"/>
              <a:t>02/08/2022</a:t>
            </a:fld>
            <a:endParaRPr lang="en-IE"/>
          </a:p>
        </p:txBody>
      </p:sp>
      <p:sp>
        <p:nvSpPr>
          <p:cNvPr id="5" name="Footer Placeholder 4">
            <a:extLst>
              <a:ext uri="{FF2B5EF4-FFF2-40B4-BE49-F238E27FC236}">
                <a16:creationId xmlns:a16="http://schemas.microsoft.com/office/drawing/2014/main" id="{E9638B41-0BEF-BC49-1843-127B3B1C8E0F}"/>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BCE9E3A4-DD31-BA93-A7E7-09566C258A1D}"/>
              </a:ext>
            </a:extLst>
          </p:cNvPr>
          <p:cNvSpPr>
            <a:spLocks noGrp="1"/>
          </p:cNvSpPr>
          <p:nvPr>
            <p:ph type="sldNum" sz="quarter" idx="12"/>
          </p:nvPr>
        </p:nvSpPr>
        <p:spPr/>
        <p:txBody>
          <a:bodyPr/>
          <a:lstStyle/>
          <a:p>
            <a:fld id="{D8A5032A-B3AE-44CB-A141-77BA5EECD2E6}" type="slidenum">
              <a:rPr lang="en-IE" smtClean="0"/>
              <a:t>‹#›</a:t>
            </a:fld>
            <a:endParaRPr lang="en-IE"/>
          </a:p>
        </p:txBody>
      </p:sp>
    </p:spTree>
    <p:extLst>
      <p:ext uri="{BB962C8B-B14F-4D97-AF65-F5344CB8AC3E}">
        <p14:creationId xmlns:p14="http://schemas.microsoft.com/office/powerpoint/2010/main" val="2603644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395C5C9-164C-46B3-A87E-7660D39D3106}" type="datetime2">
              <a:rPr lang="en-US" smtClean="0"/>
              <a:t>Tuesday, August 2, 2022</a:t>
            </a:fld>
            <a:endParaRPr lang="en-US" dirty="0"/>
          </a:p>
        </p:txBody>
      </p:sp>
      <p:sp>
        <p:nvSpPr>
          <p:cNvPr id="5" name="Footer Placeholder 4"/>
          <p:cNvSpPr>
            <a:spLocks noGrp="1"/>
          </p:cNvSpPr>
          <p:nvPr>
            <p:ph type="ftr" sz="quarter" idx="11"/>
          </p:nvPr>
        </p:nvSpPr>
        <p:spPr/>
        <p:txBody>
          <a:bodyPr/>
          <a:lstStyle/>
          <a:p>
            <a:pPr algn="l"/>
            <a:r>
              <a:rPr lang="en-US"/>
              <a:t>Sample Footer Text</a:t>
            </a:r>
            <a:endParaRPr lang="en-US" dirty="0"/>
          </a:p>
        </p:txBody>
      </p:sp>
      <p:sp>
        <p:nvSpPr>
          <p:cNvPr id="6" name="Slide Number Placeholder 5"/>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9998567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DCFF8A-AAF8-4A12-8A91-9CA0EAF6CBB9}" type="datetime2">
              <a:rPr lang="en-US" smtClean="0"/>
              <a:t>Tuesday, August 2, 2022</a:t>
            </a:fld>
            <a:endParaRPr lang="en-US" dirty="0"/>
          </a:p>
        </p:txBody>
      </p:sp>
      <p:sp>
        <p:nvSpPr>
          <p:cNvPr id="5" name="Footer Placeholder 4"/>
          <p:cNvSpPr>
            <a:spLocks noGrp="1"/>
          </p:cNvSpPr>
          <p:nvPr>
            <p:ph type="ftr" sz="quarter" idx="11"/>
          </p:nvPr>
        </p:nvSpPr>
        <p:spPr/>
        <p:txBody>
          <a:bodyPr/>
          <a:lstStyle/>
          <a:p>
            <a:pPr algn="l"/>
            <a:r>
              <a:rPr lang="en-US"/>
              <a:t>Sample Footer Text</a:t>
            </a:r>
            <a:endParaRPr lang="en-US" dirty="0"/>
          </a:p>
        </p:txBody>
      </p:sp>
      <p:sp>
        <p:nvSpPr>
          <p:cNvPr id="6" name="Slide Number Placeholder 5"/>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0631861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CC25C3-021A-4B0B-8F70-0C181FE1CF45}" type="datetime2">
              <a:rPr lang="en-US" smtClean="0"/>
              <a:t>Tuesday, August 2, 2022</a:t>
            </a:fld>
            <a:endParaRPr lang="en-US"/>
          </a:p>
        </p:txBody>
      </p:sp>
      <p:sp>
        <p:nvSpPr>
          <p:cNvPr id="5" name="Footer Placeholder 4"/>
          <p:cNvSpPr>
            <a:spLocks noGrp="1"/>
          </p:cNvSpPr>
          <p:nvPr>
            <p:ph type="ftr" sz="quarter" idx="11"/>
          </p:nvPr>
        </p:nvSpPr>
        <p:spPr/>
        <p:txBody>
          <a:bodyPr/>
          <a:lstStyle/>
          <a:p>
            <a:pPr algn="l"/>
            <a:r>
              <a:rPr lang="en-US"/>
              <a:t>Sample Footer Text</a:t>
            </a:r>
            <a:endParaRPr lang="en-US" dirty="0"/>
          </a:p>
        </p:txBody>
      </p:sp>
      <p:sp>
        <p:nvSpPr>
          <p:cNvPr id="6" name="Slide Number Placeholder 5"/>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8528244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23D88D-8CEC-4ED9-A53B-5596187D9A16}" type="datetime2">
              <a:rPr lang="en-US" smtClean="0"/>
              <a:t>Tuesday, August 2, 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6824853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CCD382-DFDA-4722-A27A-59C21AD112F2}" type="datetime2">
              <a:rPr lang="en-US" smtClean="0"/>
              <a:t>Tuesday, August 2, 2022</a:t>
            </a:fld>
            <a:endParaRPr lang="en-US"/>
          </a:p>
        </p:txBody>
      </p:sp>
      <p:sp>
        <p:nvSpPr>
          <p:cNvPr id="8" name="Footer Placeholder 7"/>
          <p:cNvSpPr>
            <a:spLocks noGrp="1"/>
          </p:cNvSpPr>
          <p:nvPr>
            <p:ph type="ftr" sz="quarter" idx="11"/>
          </p:nvPr>
        </p:nvSpPr>
        <p:spPr/>
        <p:txBody>
          <a:bodyPr/>
          <a:lstStyle/>
          <a:p>
            <a:r>
              <a:rPr lang="en-US"/>
              <a:t>Sample Footer Text</a:t>
            </a:r>
          </a:p>
        </p:txBody>
      </p:sp>
      <p:sp>
        <p:nvSpPr>
          <p:cNvPr id="9" name="Slide Number Placeholder 8"/>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3762304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2F2A30D-1C09-413F-AAB1-38F366000715}" type="datetime2">
              <a:rPr lang="en-US" smtClean="0"/>
              <a:t>Tuesday, August 2, 2022</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5025955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B82B9C-D65E-4F64-95C3-B10F3B00F0D9}" type="datetime2">
              <a:rPr lang="en-US" smtClean="0"/>
              <a:t>Tuesday, August 2, 2022</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6496618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7F5FDCC-6AAC-4A08-B9E0-3793AB5E64C3}" type="datetime2">
              <a:rPr lang="en-US" smtClean="0"/>
              <a:t>Tuesday, August 2, 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201135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08239-248B-2010-D847-8676B941FD7E}"/>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BC2669C8-2A8D-2A2C-2156-68353D6E81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9937D044-FC47-09D6-4874-E7DB1AD4E336}"/>
              </a:ext>
            </a:extLst>
          </p:cNvPr>
          <p:cNvSpPr>
            <a:spLocks noGrp="1"/>
          </p:cNvSpPr>
          <p:nvPr>
            <p:ph type="dt" sz="half" idx="10"/>
          </p:nvPr>
        </p:nvSpPr>
        <p:spPr/>
        <p:txBody>
          <a:bodyPr/>
          <a:lstStyle/>
          <a:p>
            <a:fld id="{FAF46C80-06C5-489D-AECF-8DED744A1935}" type="datetimeFigureOut">
              <a:rPr lang="en-IE" smtClean="0"/>
              <a:t>02/08/2022</a:t>
            </a:fld>
            <a:endParaRPr lang="en-IE"/>
          </a:p>
        </p:txBody>
      </p:sp>
      <p:sp>
        <p:nvSpPr>
          <p:cNvPr id="5" name="Footer Placeholder 4">
            <a:extLst>
              <a:ext uri="{FF2B5EF4-FFF2-40B4-BE49-F238E27FC236}">
                <a16:creationId xmlns:a16="http://schemas.microsoft.com/office/drawing/2014/main" id="{03B0034C-0EA7-A1CD-9CE8-F32E4B918D45}"/>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2747C99C-314D-5656-C44D-75954DD04BED}"/>
              </a:ext>
            </a:extLst>
          </p:cNvPr>
          <p:cNvSpPr>
            <a:spLocks noGrp="1"/>
          </p:cNvSpPr>
          <p:nvPr>
            <p:ph type="sldNum" sz="quarter" idx="12"/>
          </p:nvPr>
        </p:nvSpPr>
        <p:spPr/>
        <p:txBody>
          <a:bodyPr/>
          <a:lstStyle/>
          <a:p>
            <a:fld id="{D8A5032A-B3AE-44CB-A141-77BA5EECD2E6}" type="slidenum">
              <a:rPr lang="en-IE" smtClean="0"/>
              <a:t>‹#›</a:t>
            </a:fld>
            <a:endParaRPr lang="en-IE"/>
          </a:p>
        </p:txBody>
      </p:sp>
    </p:spTree>
    <p:extLst>
      <p:ext uri="{BB962C8B-B14F-4D97-AF65-F5344CB8AC3E}">
        <p14:creationId xmlns:p14="http://schemas.microsoft.com/office/powerpoint/2010/main" val="35570806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9FE94D-439C-40F1-900E-BC07940E3988}" type="datetime2">
              <a:rPr lang="en-US" smtClean="0"/>
              <a:t>Tuesday, August 2, 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8993543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75179A-1E2B-41AB-B400-4F1B4022FAEE}" type="datetime2">
              <a:rPr lang="en-US" smtClean="0"/>
              <a:t>Tuesday, August 2, 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5114896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681D0F-6595-4F14-8EF3-954CD87C797B}" type="datetime2">
              <a:rPr lang="en-US" smtClean="0"/>
              <a:t>Tuesday, August 2, 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822989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FFC06-E489-1000-D727-C224670211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E"/>
          </a:p>
        </p:txBody>
      </p:sp>
      <p:sp>
        <p:nvSpPr>
          <p:cNvPr id="3" name="Text Placeholder 2">
            <a:extLst>
              <a:ext uri="{FF2B5EF4-FFF2-40B4-BE49-F238E27FC236}">
                <a16:creationId xmlns:a16="http://schemas.microsoft.com/office/drawing/2014/main" id="{870EED33-44E3-81A4-5AD2-2ADDA2A09E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18FF74-E180-02CD-64A2-01C8AFE99E88}"/>
              </a:ext>
            </a:extLst>
          </p:cNvPr>
          <p:cNvSpPr>
            <a:spLocks noGrp="1"/>
          </p:cNvSpPr>
          <p:nvPr>
            <p:ph type="dt" sz="half" idx="10"/>
          </p:nvPr>
        </p:nvSpPr>
        <p:spPr/>
        <p:txBody>
          <a:bodyPr/>
          <a:lstStyle/>
          <a:p>
            <a:fld id="{FAF46C80-06C5-489D-AECF-8DED744A1935}" type="datetimeFigureOut">
              <a:rPr lang="en-IE" smtClean="0"/>
              <a:t>02/08/2022</a:t>
            </a:fld>
            <a:endParaRPr lang="en-IE"/>
          </a:p>
        </p:txBody>
      </p:sp>
      <p:sp>
        <p:nvSpPr>
          <p:cNvPr id="5" name="Footer Placeholder 4">
            <a:extLst>
              <a:ext uri="{FF2B5EF4-FFF2-40B4-BE49-F238E27FC236}">
                <a16:creationId xmlns:a16="http://schemas.microsoft.com/office/drawing/2014/main" id="{A010B1D1-FA8D-59F1-9D9B-31D63DA470C6}"/>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550679BF-4929-2A2B-2C6F-FBB46FC46B76}"/>
              </a:ext>
            </a:extLst>
          </p:cNvPr>
          <p:cNvSpPr>
            <a:spLocks noGrp="1"/>
          </p:cNvSpPr>
          <p:nvPr>
            <p:ph type="sldNum" sz="quarter" idx="12"/>
          </p:nvPr>
        </p:nvSpPr>
        <p:spPr/>
        <p:txBody>
          <a:bodyPr/>
          <a:lstStyle/>
          <a:p>
            <a:fld id="{D8A5032A-B3AE-44CB-A141-77BA5EECD2E6}" type="slidenum">
              <a:rPr lang="en-IE" smtClean="0"/>
              <a:t>‹#›</a:t>
            </a:fld>
            <a:endParaRPr lang="en-IE"/>
          </a:p>
        </p:txBody>
      </p:sp>
    </p:spTree>
    <p:extLst>
      <p:ext uri="{BB962C8B-B14F-4D97-AF65-F5344CB8AC3E}">
        <p14:creationId xmlns:p14="http://schemas.microsoft.com/office/powerpoint/2010/main" val="823058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B172D-D2B3-B1C5-9871-438DA6F2A375}"/>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C937A30C-D704-D9E2-C476-DCFA631445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a:extLst>
              <a:ext uri="{FF2B5EF4-FFF2-40B4-BE49-F238E27FC236}">
                <a16:creationId xmlns:a16="http://schemas.microsoft.com/office/drawing/2014/main" id="{A21E4677-46E3-65F7-5830-1CBF6BC236E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a:extLst>
              <a:ext uri="{FF2B5EF4-FFF2-40B4-BE49-F238E27FC236}">
                <a16:creationId xmlns:a16="http://schemas.microsoft.com/office/drawing/2014/main" id="{099D657D-728D-A68E-9FCC-9EC040F7658D}"/>
              </a:ext>
            </a:extLst>
          </p:cNvPr>
          <p:cNvSpPr>
            <a:spLocks noGrp="1"/>
          </p:cNvSpPr>
          <p:nvPr>
            <p:ph type="dt" sz="half" idx="10"/>
          </p:nvPr>
        </p:nvSpPr>
        <p:spPr/>
        <p:txBody>
          <a:bodyPr/>
          <a:lstStyle/>
          <a:p>
            <a:fld id="{FAF46C80-06C5-489D-AECF-8DED744A1935}" type="datetimeFigureOut">
              <a:rPr lang="en-IE" smtClean="0"/>
              <a:t>02/08/2022</a:t>
            </a:fld>
            <a:endParaRPr lang="en-IE"/>
          </a:p>
        </p:txBody>
      </p:sp>
      <p:sp>
        <p:nvSpPr>
          <p:cNvPr id="6" name="Footer Placeholder 5">
            <a:extLst>
              <a:ext uri="{FF2B5EF4-FFF2-40B4-BE49-F238E27FC236}">
                <a16:creationId xmlns:a16="http://schemas.microsoft.com/office/drawing/2014/main" id="{EE5E34EB-AAC1-0DF3-E6B9-DDF26011F0BB}"/>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050329ED-83FD-DEE0-2229-34DED42EDF4E}"/>
              </a:ext>
            </a:extLst>
          </p:cNvPr>
          <p:cNvSpPr>
            <a:spLocks noGrp="1"/>
          </p:cNvSpPr>
          <p:nvPr>
            <p:ph type="sldNum" sz="quarter" idx="12"/>
          </p:nvPr>
        </p:nvSpPr>
        <p:spPr/>
        <p:txBody>
          <a:bodyPr/>
          <a:lstStyle/>
          <a:p>
            <a:fld id="{D8A5032A-B3AE-44CB-A141-77BA5EECD2E6}" type="slidenum">
              <a:rPr lang="en-IE" smtClean="0"/>
              <a:t>‹#›</a:t>
            </a:fld>
            <a:endParaRPr lang="en-IE"/>
          </a:p>
        </p:txBody>
      </p:sp>
    </p:spTree>
    <p:extLst>
      <p:ext uri="{BB962C8B-B14F-4D97-AF65-F5344CB8AC3E}">
        <p14:creationId xmlns:p14="http://schemas.microsoft.com/office/powerpoint/2010/main" val="1283563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C8844-8343-9196-28A5-1E45D0CF0C3A}"/>
              </a:ext>
            </a:extLst>
          </p:cNvPr>
          <p:cNvSpPr>
            <a:spLocks noGrp="1"/>
          </p:cNvSpPr>
          <p:nvPr>
            <p:ph type="title"/>
          </p:nvPr>
        </p:nvSpPr>
        <p:spPr>
          <a:xfrm>
            <a:off x="839788" y="365125"/>
            <a:ext cx="10515600" cy="1325563"/>
          </a:xfrm>
        </p:spPr>
        <p:txBody>
          <a:bodyPr/>
          <a:lstStyle/>
          <a:p>
            <a:r>
              <a:rPr lang="en-US"/>
              <a:t>Click to edit Master title style</a:t>
            </a:r>
            <a:endParaRPr lang="en-IE"/>
          </a:p>
        </p:txBody>
      </p:sp>
      <p:sp>
        <p:nvSpPr>
          <p:cNvPr id="3" name="Text Placeholder 2">
            <a:extLst>
              <a:ext uri="{FF2B5EF4-FFF2-40B4-BE49-F238E27FC236}">
                <a16:creationId xmlns:a16="http://schemas.microsoft.com/office/drawing/2014/main" id="{DB7701FF-1962-51B3-FC1A-9E2A432FA0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AB1A7E-A424-C4C0-2295-64A7646038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a:extLst>
              <a:ext uri="{FF2B5EF4-FFF2-40B4-BE49-F238E27FC236}">
                <a16:creationId xmlns:a16="http://schemas.microsoft.com/office/drawing/2014/main" id="{CCBA75F0-2628-CDB7-2055-516163449E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2B0679-CC84-F8C7-2277-5AA44BDC4F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a:extLst>
              <a:ext uri="{FF2B5EF4-FFF2-40B4-BE49-F238E27FC236}">
                <a16:creationId xmlns:a16="http://schemas.microsoft.com/office/drawing/2014/main" id="{82DA65DA-463C-CB3F-9FE2-EDD9619F9680}"/>
              </a:ext>
            </a:extLst>
          </p:cNvPr>
          <p:cNvSpPr>
            <a:spLocks noGrp="1"/>
          </p:cNvSpPr>
          <p:nvPr>
            <p:ph type="dt" sz="half" idx="10"/>
          </p:nvPr>
        </p:nvSpPr>
        <p:spPr/>
        <p:txBody>
          <a:bodyPr/>
          <a:lstStyle/>
          <a:p>
            <a:fld id="{FAF46C80-06C5-489D-AECF-8DED744A1935}" type="datetimeFigureOut">
              <a:rPr lang="en-IE" smtClean="0"/>
              <a:t>02/08/2022</a:t>
            </a:fld>
            <a:endParaRPr lang="en-IE"/>
          </a:p>
        </p:txBody>
      </p:sp>
      <p:sp>
        <p:nvSpPr>
          <p:cNvPr id="8" name="Footer Placeholder 7">
            <a:extLst>
              <a:ext uri="{FF2B5EF4-FFF2-40B4-BE49-F238E27FC236}">
                <a16:creationId xmlns:a16="http://schemas.microsoft.com/office/drawing/2014/main" id="{570B6B4B-624F-A7B3-2DF9-CCFEA239F595}"/>
              </a:ext>
            </a:extLst>
          </p:cNvPr>
          <p:cNvSpPr>
            <a:spLocks noGrp="1"/>
          </p:cNvSpPr>
          <p:nvPr>
            <p:ph type="ftr" sz="quarter" idx="11"/>
          </p:nvPr>
        </p:nvSpPr>
        <p:spPr/>
        <p:txBody>
          <a:bodyPr/>
          <a:lstStyle/>
          <a:p>
            <a:endParaRPr lang="en-IE"/>
          </a:p>
        </p:txBody>
      </p:sp>
      <p:sp>
        <p:nvSpPr>
          <p:cNvPr id="9" name="Slide Number Placeholder 8">
            <a:extLst>
              <a:ext uri="{FF2B5EF4-FFF2-40B4-BE49-F238E27FC236}">
                <a16:creationId xmlns:a16="http://schemas.microsoft.com/office/drawing/2014/main" id="{2E874739-390E-6AC7-F937-1004B4A2F4B3}"/>
              </a:ext>
            </a:extLst>
          </p:cNvPr>
          <p:cNvSpPr>
            <a:spLocks noGrp="1"/>
          </p:cNvSpPr>
          <p:nvPr>
            <p:ph type="sldNum" sz="quarter" idx="12"/>
          </p:nvPr>
        </p:nvSpPr>
        <p:spPr/>
        <p:txBody>
          <a:bodyPr/>
          <a:lstStyle/>
          <a:p>
            <a:fld id="{D8A5032A-B3AE-44CB-A141-77BA5EECD2E6}" type="slidenum">
              <a:rPr lang="en-IE" smtClean="0"/>
              <a:t>‹#›</a:t>
            </a:fld>
            <a:endParaRPr lang="en-IE"/>
          </a:p>
        </p:txBody>
      </p:sp>
    </p:spTree>
    <p:extLst>
      <p:ext uri="{BB962C8B-B14F-4D97-AF65-F5344CB8AC3E}">
        <p14:creationId xmlns:p14="http://schemas.microsoft.com/office/powerpoint/2010/main" val="2657226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48447-307B-2D63-8E6C-530A29795DF9}"/>
              </a:ext>
            </a:extLst>
          </p:cNvPr>
          <p:cNvSpPr>
            <a:spLocks noGrp="1"/>
          </p:cNvSpPr>
          <p:nvPr>
            <p:ph type="title"/>
          </p:nvPr>
        </p:nvSpPr>
        <p:spPr/>
        <p:txBody>
          <a:bodyPr/>
          <a:lstStyle/>
          <a:p>
            <a:r>
              <a:rPr lang="en-US"/>
              <a:t>Click to edit Master title style</a:t>
            </a:r>
            <a:endParaRPr lang="en-IE"/>
          </a:p>
        </p:txBody>
      </p:sp>
      <p:sp>
        <p:nvSpPr>
          <p:cNvPr id="3" name="Date Placeholder 2">
            <a:extLst>
              <a:ext uri="{FF2B5EF4-FFF2-40B4-BE49-F238E27FC236}">
                <a16:creationId xmlns:a16="http://schemas.microsoft.com/office/drawing/2014/main" id="{FA786EA6-968A-03FD-C090-A2BDD110D1EC}"/>
              </a:ext>
            </a:extLst>
          </p:cNvPr>
          <p:cNvSpPr>
            <a:spLocks noGrp="1"/>
          </p:cNvSpPr>
          <p:nvPr>
            <p:ph type="dt" sz="half" idx="10"/>
          </p:nvPr>
        </p:nvSpPr>
        <p:spPr/>
        <p:txBody>
          <a:bodyPr/>
          <a:lstStyle/>
          <a:p>
            <a:fld id="{FAF46C80-06C5-489D-AECF-8DED744A1935}" type="datetimeFigureOut">
              <a:rPr lang="en-IE" smtClean="0"/>
              <a:t>02/08/2022</a:t>
            </a:fld>
            <a:endParaRPr lang="en-IE"/>
          </a:p>
        </p:txBody>
      </p:sp>
      <p:sp>
        <p:nvSpPr>
          <p:cNvPr id="4" name="Footer Placeholder 3">
            <a:extLst>
              <a:ext uri="{FF2B5EF4-FFF2-40B4-BE49-F238E27FC236}">
                <a16:creationId xmlns:a16="http://schemas.microsoft.com/office/drawing/2014/main" id="{B259FBA7-A3E1-D829-1C96-9FB9F28588F4}"/>
              </a:ext>
            </a:extLst>
          </p:cNvPr>
          <p:cNvSpPr>
            <a:spLocks noGrp="1"/>
          </p:cNvSpPr>
          <p:nvPr>
            <p:ph type="ftr" sz="quarter" idx="11"/>
          </p:nvPr>
        </p:nvSpPr>
        <p:spPr/>
        <p:txBody>
          <a:bodyPr/>
          <a:lstStyle/>
          <a:p>
            <a:endParaRPr lang="en-IE"/>
          </a:p>
        </p:txBody>
      </p:sp>
      <p:sp>
        <p:nvSpPr>
          <p:cNvPr id="5" name="Slide Number Placeholder 4">
            <a:extLst>
              <a:ext uri="{FF2B5EF4-FFF2-40B4-BE49-F238E27FC236}">
                <a16:creationId xmlns:a16="http://schemas.microsoft.com/office/drawing/2014/main" id="{70658C64-15B8-2286-2748-54F1D504446F}"/>
              </a:ext>
            </a:extLst>
          </p:cNvPr>
          <p:cNvSpPr>
            <a:spLocks noGrp="1"/>
          </p:cNvSpPr>
          <p:nvPr>
            <p:ph type="sldNum" sz="quarter" idx="12"/>
          </p:nvPr>
        </p:nvSpPr>
        <p:spPr/>
        <p:txBody>
          <a:bodyPr/>
          <a:lstStyle/>
          <a:p>
            <a:fld id="{D8A5032A-B3AE-44CB-A141-77BA5EECD2E6}" type="slidenum">
              <a:rPr lang="en-IE" smtClean="0"/>
              <a:t>‹#›</a:t>
            </a:fld>
            <a:endParaRPr lang="en-IE"/>
          </a:p>
        </p:txBody>
      </p:sp>
    </p:spTree>
    <p:extLst>
      <p:ext uri="{BB962C8B-B14F-4D97-AF65-F5344CB8AC3E}">
        <p14:creationId xmlns:p14="http://schemas.microsoft.com/office/powerpoint/2010/main" val="4060334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354C5C-F9FB-BA16-FEAD-C4E86EC0A05B}"/>
              </a:ext>
            </a:extLst>
          </p:cNvPr>
          <p:cNvSpPr>
            <a:spLocks noGrp="1"/>
          </p:cNvSpPr>
          <p:nvPr>
            <p:ph type="dt" sz="half" idx="10"/>
          </p:nvPr>
        </p:nvSpPr>
        <p:spPr/>
        <p:txBody>
          <a:bodyPr/>
          <a:lstStyle/>
          <a:p>
            <a:fld id="{FAF46C80-06C5-489D-AECF-8DED744A1935}" type="datetimeFigureOut">
              <a:rPr lang="en-IE" smtClean="0"/>
              <a:t>02/08/2022</a:t>
            </a:fld>
            <a:endParaRPr lang="en-IE"/>
          </a:p>
        </p:txBody>
      </p:sp>
      <p:sp>
        <p:nvSpPr>
          <p:cNvPr id="3" name="Footer Placeholder 2">
            <a:extLst>
              <a:ext uri="{FF2B5EF4-FFF2-40B4-BE49-F238E27FC236}">
                <a16:creationId xmlns:a16="http://schemas.microsoft.com/office/drawing/2014/main" id="{E87B85AA-2B6D-5A81-C84E-BD339BDF0BAE}"/>
              </a:ext>
            </a:extLst>
          </p:cNvPr>
          <p:cNvSpPr>
            <a:spLocks noGrp="1"/>
          </p:cNvSpPr>
          <p:nvPr>
            <p:ph type="ftr" sz="quarter" idx="11"/>
          </p:nvPr>
        </p:nvSpPr>
        <p:spPr/>
        <p:txBody>
          <a:bodyPr/>
          <a:lstStyle/>
          <a:p>
            <a:endParaRPr lang="en-IE"/>
          </a:p>
        </p:txBody>
      </p:sp>
      <p:sp>
        <p:nvSpPr>
          <p:cNvPr id="4" name="Slide Number Placeholder 3">
            <a:extLst>
              <a:ext uri="{FF2B5EF4-FFF2-40B4-BE49-F238E27FC236}">
                <a16:creationId xmlns:a16="http://schemas.microsoft.com/office/drawing/2014/main" id="{8F4919A8-6EE8-AA20-0D82-62067C03D44A}"/>
              </a:ext>
            </a:extLst>
          </p:cNvPr>
          <p:cNvSpPr>
            <a:spLocks noGrp="1"/>
          </p:cNvSpPr>
          <p:nvPr>
            <p:ph type="sldNum" sz="quarter" idx="12"/>
          </p:nvPr>
        </p:nvSpPr>
        <p:spPr/>
        <p:txBody>
          <a:bodyPr/>
          <a:lstStyle/>
          <a:p>
            <a:fld id="{D8A5032A-B3AE-44CB-A141-77BA5EECD2E6}" type="slidenum">
              <a:rPr lang="en-IE" smtClean="0"/>
              <a:t>‹#›</a:t>
            </a:fld>
            <a:endParaRPr lang="en-IE"/>
          </a:p>
        </p:txBody>
      </p:sp>
    </p:spTree>
    <p:extLst>
      <p:ext uri="{BB962C8B-B14F-4D97-AF65-F5344CB8AC3E}">
        <p14:creationId xmlns:p14="http://schemas.microsoft.com/office/powerpoint/2010/main" val="1307334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8018E-5169-F920-8819-8B5C63CF95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Content Placeholder 2">
            <a:extLst>
              <a:ext uri="{FF2B5EF4-FFF2-40B4-BE49-F238E27FC236}">
                <a16:creationId xmlns:a16="http://schemas.microsoft.com/office/drawing/2014/main" id="{D1CB6041-9AF2-2507-D674-2F3BF83323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a:extLst>
              <a:ext uri="{FF2B5EF4-FFF2-40B4-BE49-F238E27FC236}">
                <a16:creationId xmlns:a16="http://schemas.microsoft.com/office/drawing/2014/main" id="{29841747-2CDB-DED5-46CF-061A83484F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F116D2-8681-830B-A18A-BDB9CAF06573}"/>
              </a:ext>
            </a:extLst>
          </p:cNvPr>
          <p:cNvSpPr>
            <a:spLocks noGrp="1"/>
          </p:cNvSpPr>
          <p:nvPr>
            <p:ph type="dt" sz="half" idx="10"/>
          </p:nvPr>
        </p:nvSpPr>
        <p:spPr/>
        <p:txBody>
          <a:bodyPr/>
          <a:lstStyle/>
          <a:p>
            <a:fld id="{FAF46C80-06C5-489D-AECF-8DED744A1935}" type="datetimeFigureOut">
              <a:rPr lang="en-IE" smtClean="0"/>
              <a:t>02/08/2022</a:t>
            </a:fld>
            <a:endParaRPr lang="en-IE"/>
          </a:p>
        </p:txBody>
      </p:sp>
      <p:sp>
        <p:nvSpPr>
          <p:cNvPr id="6" name="Footer Placeholder 5">
            <a:extLst>
              <a:ext uri="{FF2B5EF4-FFF2-40B4-BE49-F238E27FC236}">
                <a16:creationId xmlns:a16="http://schemas.microsoft.com/office/drawing/2014/main" id="{AA334BB9-37F7-0E89-F759-EE0B6FF3A76D}"/>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74DBCF59-32BB-0673-9D25-6FA0984A6488}"/>
              </a:ext>
            </a:extLst>
          </p:cNvPr>
          <p:cNvSpPr>
            <a:spLocks noGrp="1"/>
          </p:cNvSpPr>
          <p:nvPr>
            <p:ph type="sldNum" sz="quarter" idx="12"/>
          </p:nvPr>
        </p:nvSpPr>
        <p:spPr/>
        <p:txBody>
          <a:bodyPr/>
          <a:lstStyle/>
          <a:p>
            <a:fld id="{D8A5032A-B3AE-44CB-A141-77BA5EECD2E6}" type="slidenum">
              <a:rPr lang="en-IE" smtClean="0"/>
              <a:t>‹#›</a:t>
            </a:fld>
            <a:endParaRPr lang="en-IE"/>
          </a:p>
        </p:txBody>
      </p:sp>
    </p:spTree>
    <p:extLst>
      <p:ext uri="{BB962C8B-B14F-4D97-AF65-F5344CB8AC3E}">
        <p14:creationId xmlns:p14="http://schemas.microsoft.com/office/powerpoint/2010/main" val="3773996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F7ADB-884B-1615-63E6-C3B85CD1B2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Picture Placeholder 2">
            <a:extLst>
              <a:ext uri="{FF2B5EF4-FFF2-40B4-BE49-F238E27FC236}">
                <a16:creationId xmlns:a16="http://schemas.microsoft.com/office/drawing/2014/main" id="{D1D261E7-B663-1373-364A-C34E3FA277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a:extLst>
              <a:ext uri="{FF2B5EF4-FFF2-40B4-BE49-F238E27FC236}">
                <a16:creationId xmlns:a16="http://schemas.microsoft.com/office/drawing/2014/main" id="{3C58C638-76EC-7F9D-6202-E4C6898869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8D2E0A-AAB8-58E6-0927-F67DBFCB8D19}"/>
              </a:ext>
            </a:extLst>
          </p:cNvPr>
          <p:cNvSpPr>
            <a:spLocks noGrp="1"/>
          </p:cNvSpPr>
          <p:nvPr>
            <p:ph type="dt" sz="half" idx="10"/>
          </p:nvPr>
        </p:nvSpPr>
        <p:spPr/>
        <p:txBody>
          <a:bodyPr/>
          <a:lstStyle/>
          <a:p>
            <a:fld id="{FAF46C80-06C5-489D-AECF-8DED744A1935}" type="datetimeFigureOut">
              <a:rPr lang="en-IE" smtClean="0"/>
              <a:t>02/08/2022</a:t>
            </a:fld>
            <a:endParaRPr lang="en-IE"/>
          </a:p>
        </p:txBody>
      </p:sp>
      <p:sp>
        <p:nvSpPr>
          <p:cNvPr id="6" name="Footer Placeholder 5">
            <a:extLst>
              <a:ext uri="{FF2B5EF4-FFF2-40B4-BE49-F238E27FC236}">
                <a16:creationId xmlns:a16="http://schemas.microsoft.com/office/drawing/2014/main" id="{53E1F643-C513-D03F-65E1-3BEFBEF5D328}"/>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8E9832F9-E0BF-D23A-B1DC-C743F8D4B2A7}"/>
              </a:ext>
            </a:extLst>
          </p:cNvPr>
          <p:cNvSpPr>
            <a:spLocks noGrp="1"/>
          </p:cNvSpPr>
          <p:nvPr>
            <p:ph type="sldNum" sz="quarter" idx="12"/>
          </p:nvPr>
        </p:nvSpPr>
        <p:spPr/>
        <p:txBody>
          <a:bodyPr/>
          <a:lstStyle/>
          <a:p>
            <a:fld id="{D8A5032A-B3AE-44CB-A141-77BA5EECD2E6}" type="slidenum">
              <a:rPr lang="en-IE" smtClean="0"/>
              <a:t>‹#›</a:t>
            </a:fld>
            <a:endParaRPr lang="en-IE"/>
          </a:p>
        </p:txBody>
      </p:sp>
    </p:spTree>
    <p:extLst>
      <p:ext uri="{BB962C8B-B14F-4D97-AF65-F5344CB8AC3E}">
        <p14:creationId xmlns:p14="http://schemas.microsoft.com/office/powerpoint/2010/main" val="90029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D8BE08-288F-F175-AA91-E1A2A8CF44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E"/>
          </a:p>
        </p:txBody>
      </p:sp>
      <p:sp>
        <p:nvSpPr>
          <p:cNvPr id="3" name="Text Placeholder 2">
            <a:extLst>
              <a:ext uri="{FF2B5EF4-FFF2-40B4-BE49-F238E27FC236}">
                <a16:creationId xmlns:a16="http://schemas.microsoft.com/office/drawing/2014/main" id="{E30A4D05-6BFF-3C45-07F4-A0E05DB36F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6A433FCB-5EFC-6220-BD1C-74CB5B8814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F46C80-06C5-489D-AECF-8DED744A1935}" type="datetimeFigureOut">
              <a:rPr lang="en-IE" smtClean="0"/>
              <a:t>02/08/2022</a:t>
            </a:fld>
            <a:endParaRPr lang="en-IE"/>
          </a:p>
        </p:txBody>
      </p:sp>
      <p:sp>
        <p:nvSpPr>
          <p:cNvPr id="5" name="Footer Placeholder 4">
            <a:extLst>
              <a:ext uri="{FF2B5EF4-FFF2-40B4-BE49-F238E27FC236}">
                <a16:creationId xmlns:a16="http://schemas.microsoft.com/office/drawing/2014/main" id="{0D04DAD7-9372-99A7-0E3C-4A2EA6200E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a:extLst>
              <a:ext uri="{FF2B5EF4-FFF2-40B4-BE49-F238E27FC236}">
                <a16:creationId xmlns:a16="http://schemas.microsoft.com/office/drawing/2014/main" id="{9E013F6C-236F-2D9B-9451-F8EA607DDE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A5032A-B3AE-44CB-A141-77BA5EECD2E6}" type="slidenum">
              <a:rPr lang="en-IE" smtClean="0"/>
              <a:t>‹#›</a:t>
            </a:fld>
            <a:endParaRPr lang="en-IE"/>
          </a:p>
        </p:txBody>
      </p:sp>
    </p:spTree>
    <p:extLst>
      <p:ext uri="{BB962C8B-B14F-4D97-AF65-F5344CB8AC3E}">
        <p14:creationId xmlns:p14="http://schemas.microsoft.com/office/powerpoint/2010/main" val="30157197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EA2CF1-0EB2-4673-802D-3371233E4A77}" type="datetime2">
              <a:rPr lang="en-US" smtClean="0"/>
              <a:t>Tuesday, August 2, 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lgn="l"/>
            <a:r>
              <a:rPr lang="en-US"/>
              <a:t>Sample Footer Text</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6611274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image" Target="../media/image43.tmp"/><Relationship Id="rId1" Type="http://schemas.openxmlformats.org/officeDocument/2006/relationships/slideLayout" Target="../slideLayouts/slideLayout18.xml"/><Relationship Id="rId4" Type="http://schemas.openxmlformats.org/officeDocument/2006/relationships/image" Target="../media/image45.tmp"/></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9.svg"/><Relationship Id="rId7" Type="http://schemas.openxmlformats.org/officeDocument/2006/relationships/diagramColors" Target="../diagrams/colors3.xml"/><Relationship Id="rId2" Type="http://schemas.openxmlformats.org/officeDocument/2006/relationships/image" Target="../media/image28.png"/><Relationship Id="rId1" Type="http://schemas.openxmlformats.org/officeDocument/2006/relationships/slideLayout" Target="../slideLayouts/slideLayout18.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1E1BAA6-C060-CC02-540E-D2DD06E9A19D}"/>
              </a:ext>
            </a:extLst>
          </p:cNvPr>
          <p:cNvPicPr>
            <a:picLocks noChangeAspect="1"/>
          </p:cNvPicPr>
          <p:nvPr/>
        </p:nvPicPr>
        <p:blipFill rotWithShape="1">
          <a:blip r:embed="rId2"/>
          <a:srcRect l="11685" r="14643" b="-1"/>
          <a:stretch/>
        </p:blipFill>
        <p:spPr>
          <a:xfrm>
            <a:off x="1" y="10"/>
            <a:ext cx="9010649" cy="6857990"/>
          </a:xfrm>
          <a:prstGeom prst="rect">
            <a:avLst/>
          </a:prstGeom>
        </p:spPr>
      </p:pic>
      <p:sp>
        <p:nvSpPr>
          <p:cNvPr id="15" name="Rectangle 14">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1B839914-DA48-686B-0D9B-6F7BE2B999A2}"/>
              </a:ext>
            </a:extLst>
          </p:cNvPr>
          <p:cNvSpPr>
            <a:spLocks noGrp="1"/>
          </p:cNvSpPr>
          <p:nvPr>
            <p:ph type="ctrTitle"/>
          </p:nvPr>
        </p:nvSpPr>
        <p:spPr>
          <a:xfrm>
            <a:off x="7753351" y="90369"/>
            <a:ext cx="4435600" cy="2171203"/>
          </a:xfrm>
          <a:noFill/>
        </p:spPr>
        <p:txBody>
          <a:bodyPr vert="horz" lIns="91440" tIns="45720" rIns="91440" bIns="45720" rtlCol="0" anchor="b" anchorCtr="0">
            <a:normAutofit/>
          </a:bodyPr>
          <a:lstStyle/>
          <a:p>
            <a:r>
              <a:rPr lang="en-US" sz="2400" dirty="0"/>
              <a:t>SUMMER  INTERNTSHIP  PROJECT </a:t>
            </a:r>
            <a:br>
              <a:rPr lang="en-US" sz="3600" dirty="0"/>
            </a:br>
            <a:r>
              <a:rPr lang="en-US" sz="2400" dirty="0"/>
              <a:t>on</a:t>
            </a:r>
            <a:r>
              <a:rPr lang="en-US" sz="3600" cap="none" dirty="0"/>
              <a:t> </a:t>
            </a:r>
            <a:br>
              <a:rPr lang="en-US" sz="3600" cap="none" dirty="0"/>
            </a:br>
            <a:r>
              <a:rPr lang="en-US" sz="3600" b="1" cap="none" dirty="0">
                <a:solidFill>
                  <a:srgbClr val="002060"/>
                </a:solidFill>
                <a:effectLst>
                  <a:outerShdw blurRad="38100" dist="38100" dir="2700000" algn="tl">
                    <a:srgbClr val="000000">
                      <a:alpha val="43137"/>
                    </a:srgbClr>
                  </a:outerShdw>
                </a:effectLst>
              </a:rPr>
              <a:t>WEB DEVELOPMENT</a:t>
            </a:r>
            <a:br>
              <a:rPr lang="en-US" sz="3600" cap="none" dirty="0">
                <a:solidFill>
                  <a:srgbClr val="002060"/>
                </a:solidFill>
              </a:rPr>
            </a:br>
            <a:r>
              <a:rPr lang="en-US" sz="3600" dirty="0">
                <a:solidFill>
                  <a:srgbClr val="002060"/>
                </a:solidFill>
              </a:rPr>
              <a:t> </a:t>
            </a:r>
            <a:endParaRPr lang="en-US" sz="3600" cap="none" dirty="0">
              <a:solidFill>
                <a:srgbClr val="002060"/>
              </a:solidFill>
            </a:endParaRPr>
          </a:p>
        </p:txBody>
      </p:sp>
      <p:sp>
        <p:nvSpPr>
          <p:cNvPr id="3" name="Subtitle 2">
            <a:extLst>
              <a:ext uri="{FF2B5EF4-FFF2-40B4-BE49-F238E27FC236}">
                <a16:creationId xmlns:a16="http://schemas.microsoft.com/office/drawing/2014/main" id="{BBE84F70-E6E9-3E33-7348-63839655832C}"/>
              </a:ext>
            </a:extLst>
          </p:cNvPr>
          <p:cNvSpPr>
            <a:spLocks noGrp="1"/>
          </p:cNvSpPr>
          <p:nvPr>
            <p:ph type="subTitle" idx="1"/>
          </p:nvPr>
        </p:nvSpPr>
        <p:spPr>
          <a:xfrm>
            <a:off x="9254835" y="4429675"/>
            <a:ext cx="2232151" cy="1485319"/>
          </a:xfrm>
          <a:noFill/>
        </p:spPr>
        <p:txBody>
          <a:bodyPr vert="horz" lIns="91440" tIns="45720" rIns="91440" bIns="45720" rtlCol="0">
            <a:normAutofit fontScale="85000" lnSpcReduction="20000"/>
          </a:bodyPr>
          <a:lstStyle/>
          <a:p>
            <a:pPr algn="l"/>
            <a:r>
              <a:rPr lang="en-US" sz="2000" dirty="0"/>
              <a:t>Supervisor</a:t>
            </a:r>
          </a:p>
          <a:p>
            <a:pPr algn="l"/>
            <a:r>
              <a:rPr lang="en-US" sz="2000" dirty="0" err="1"/>
              <a:t>Swapan</a:t>
            </a:r>
            <a:r>
              <a:rPr lang="en-US" sz="2000" dirty="0"/>
              <a:t> Das,</a:t>
            </a:r>
          </a:p>
          <a:p>
            <a:pPr algn="l"/>
            <a:r>
              <a:rPr lang="en-US" sz="2000" dirty="0"/>
              <a:t>ICFAI Tripura</a:t>
            </a:r>
          </a:p>
          <a:p>
            <a:pPr algn="l"/>
            <a:endParaRPr lang="en-US" sz="2000" dirty="0"/>
          </a:p>
          <a:p>
            <a:pPr algn="l"/>
            <a:r>
              <a:rPr lang="en-US" sz="1100" dirty="0"/>
              <a:t>                      </a:t>
            </a:r>
          </a:p>
        </p:txBody>
      </p:sp>
      <p:sp>
        <p:nvSpPr>
          <p:cNvPr id="6" name="TextBox 5">
            <a:extLst>
              <a:ext uri="{FF2B5EF4-FFF2-40B4-BE49-F238E27FC236}">
                <a16:creationId xmlns:a16="http://schemas.microsoft.com/office/drawing/2014/main" id="{73F324CA-95F5-BE04-600B-B31B0EA54BF7}"/>
              </a:ext>
            </a:extLst>
          </p:cNvPr>
          <p:cNvSpPr txBox="1"/>
          <p:nvPr/>
        </p:nvSpPr>
        <p:spPr>
          <a:xfrm>
            <a:off x="8266544" y="2351931"/>
            <a:ext cx="3810288" cy="1354217"/>
          </a:xfrm>
          <a:prstGeom prst="rect">
            <a:avLst/>
          </a:prstGeom>
          <a:noFill/>
        </p:spPr>
        <p:txBody>
          <a:bodyPr wrap="square">
            <a:spAutoFit/>
          </a:bodyPr>
          <a:lstStyle/>
          <a:p>
            <a:pPr algn="ctr">
              <a:spcAft>
                <a:spcPts val="600"/>
              </a:spcAft>
            </a:pPr>
            <a:r>
              <a:rPr lang="en-US" sz="2400" u="sng" dirty="0"/>
              <a:t>Presented by</a:t>
            </a:r>
          </a:p>
          <a:p>
            <a:pPr algn="ctr">
              <a:spcAft>
                <a:spcPts val="600"/>
              </a:spcAft>
            </a:pPr>
            <a:r>
              <a:rPr lang="en-US" sz="2400" dirty="0"/>
              <a:t>SK SHAMIM AKTAR</a:t>
            </a:r>
          </a:p>
          <a:p>
            <a:pPr algn="ctr">
              <a:spcAft>
                <a:spcPts val="600"/>
              </a:spcAft>
            </a:pPr>
            <a:r>
              <a:rPr lang="en-US" sz="2400" dirty="0"/>
              <a:t>21IUT0010090</a:t>
            </a:r>
            <a:r>
              <a:rPr lang="en-US" sz="2400" cap="none" dirty="0">
                <a:latin typeface="+mn-lt"/>
              </a:rPr>
              <a:t> </a:t>
            </a:r>
            <a:endParaRPr lang="en-IE" sz="2400" dirty="0"/>
          </a:p>
        </p:txBody>
      </p:sp>
      <p:pic>
        <p:nvPicPr>
          <p:cNvPr id="10" name="Picture 9">
            <a:extLst>
              <a:ext uri="{FF2B5EF4-FFF2-40B4-BE49-F238E27FC236}">
                <a16:creationId xmlns:a16="http://schemas.microsoft.com/office/drawing/2014/main" id="{AD0D01FA-D7F1-6D47-F591-C74CA57DC2ED}"/>
              </a:ext>
            </a:extLst>
          </p:cNvPr>
          <p:cNvPicPr>
            <a:picLocks noChangeAspect="1"/>
          </p:cNvPicPr>
          <p:nvPr/>
        </p:nvPicPr>
        <p:blipFill>
          <a:blip r:embed="rId3"/>
          <a:stretch>
            <a:fillRect/>
          </a:stretch>
        </p:blipFill>
        <p:spPr>
          <a:xfrm>
            <a:off x="9472443" y="5666901"/>
            <a:ext cx="997415" cy="971620"/>
          </a:xfrm>
          <a:prstGeom prst="rect">
            <a:avLst/>
          </a:prstGeom>
        </p:spPr>
      </p:pic>
    </p:spTree>
    <p:extLst>
      <p:ext uri="{BB962C8B-B14F-4D97-AF65-F5344CB8AC3E}">
        <p14:creationId xmlns:p14="http://schemas.microsoft.com/office/powerpoint/2010/main" val="1830084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CF02676-636B-F6B9-4D10-F52839850642}"/>
              </a:ext>
            </a:extLst>
          </p:cNvPr>
          <p:cNvSpPr>
            <a:spLocks noGrp="1"/>
          </p:cNvSpPr>
          <p:nvPr>
            <p:ph type="title"/>
          </p:nvPr>
        </p:nvSpPr>
        <p:spPr>
          <a:xfrm>
            <a:off x="965199" y="851517"/>
            <a:ext cx="5130795" cy="1461778"/>
          </a:xfrm>
        </p:spPr>
        <p:txBody>
          <a:bodyPr vert="horz" lIns="91440" tIns="45720" rIns="91440" bIns="45720" rtlCol="0" anchor="ctr">
            <a:normAutofit/>
          </a:bodyPr>
          <a:lstStyle/>
          <a:p>
            <a:r>
              <a:rPr lang="en-US" sz="4000" b="0" i="0" u="sng" kern="1200">
                <a:solidFill>
                  <a:schemeClr val="tx1"/>
                </a:solidFill>
                <a:latin typeface="+mj-lt"/>
                <a:ea typeface="+mj-ea"/>
                <a:cs typeface="+mj-cs"/>
              </a:rPr>
              <a:t>FULL-STACKDEVELOPER TECHNOLOGIES</a:t>
            </a:r>
          </a:p>
        </p:txBody>
      </p:sp>
      <p:sp>
        <p:nvSpPr>
          <p:cNvPr id="11" name="Content Placeholder 10">
            <a:extLst>
              <a:ext uri="{FF2B5EF4-FFF2-40B4-BE49-F238E27FC236}">
                <a16:creationId xmlns:a16="http://schemas.microsoft.com/office/drawing/2014/main" id="{2D170A38-B71A-E9C6-B31D-CB55D2F94FB6}"/>
              </a:ext>
            </a:extLst>
          </p:cNvPr>
          <p:cNvSpPr>
            <a:spLocks noGrp="1"/>
          </p:cNvSpPr>
          <p:nvPr>
            <p:ph sz="half" idx="1"/>
          </p:nvPr>
        </p:nvSpPr>
        <p:spPr>
          <a:xfrm>
            <a:off x="965200" y="2470248"/>
            <a:ext cx="4048344" cy="3536236"/>
          </a:xfrm>
        </p:spPr>
        <p:txBody>
          <a:bodyPr vert="horz" lIns="91440" tIns="45720" rIns="91440" bIns="45720" rtlCol="0">
            <a:normAutofit/>
          </a:bodyPr>
          <a:lstStyle/>
          <a:p>
            <a:pPr marL="0"/>
            <a:r>
              <a:rPr lang="en-US" sz="1700" b="1" u="sng"/>
              <a:t>CSS</a:t>
            </a:r>
          </a:p>
          <a:p>
            <a:pPr marL="0"/>
            <a:endParaRPr lang="en-US" sz="1700" u="sng"/>
          </a:p>
          <a:p>
            <a:r>
              <a:rPr lang="en-US" sz="1700"/>
              <a:t>CSS Stands for Cascading style sheets</a:t>
            </a:r>
          </a:p>
          <a:p>
            <a:pPr marL="0"/>
            <a:r>
              <a:rPr lang="en-US" sz="1700"/>
              <a:t>CSS describes how html elements are to be displayed on screen ,paper or other media,</a:t>
            </a:r>
          </a:p>
          <a:p>
            <a:pPr marL="0"/>
            <a:r>
              <a:rPr lang="en-US" sz="1700"/>
              <a:t>CSS saves a lot of work it can control the layout of multiple web pages all at once </a:t>
            </a:r>
          </a:p>
          <a:p>
            <a:pPr marL="0"/>
            <a:r>
              <a:rPr lang="en-US" sz="1700"/>
              <a:t>External style sheets are stored in CSS Files </a:t>
            </a:r>
          </a:p>
        </p:txBody>
      </p:sp>
      <p:pic>
        <p:nvPicPr>
          <p:cNvPr id="15" name="Graphic 14" descr="Web Design">
            <a:extLst>
              <a:ext uri="{FF2B5EF4-FFF2-40B4-BE49-F238E27FC236}">
                <a16:creationId xmlns:a16="http://schemas.microsoft.com/office/drawing/2014/main" id="{7237B558-5620-4DE6-02BC-E61CCB6659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5330" y="2105470"/>
            <a:ext cx="3217333" cy="3217333"/>
          </a:xfrm>
          <a:prstGeom prst="rect">
            <a:avLst/>
          </a:prstGeom>
        </p:spPr>
      </p:pic>
    </p:spTree>
    <p:extLst>
      <p:ext uri="{BB962C8B-B14F-4D97-AF65-F5344CB8AC3E}">
        <p14:creationId xmlns:p14="http://schemas.microsoft.com/office/powerpoint/2010/main" val="4260928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F14DB-8425-F94A-7C50-EE8C323A2A31}"/>
              </a:ext>
            </a:extLst>
          </p:cNvPr>
          <p:cNvSpPr>
            <a:spLocks noGrp="1"/>
          </p:cNvSpPr>
          <p:nvPr>
            <p:ph type="title"/>
          </p:nvPr>
        </p:nvSpPr>
        <p:spPr>
          <a:xfrm>
            <a:off x="965199" y="851517"/>
            <a:ext cx="5130795" cy="1461778"/>
          </a:xfrm>
        </p:spPr>
        <p:txBody>
          <a:bodyPr vert="horz" lIns="91440" tIns="45720" rIns="91440" bIns="45720" rtlCol="0" anchor="ctr">
            <a:normAutofit/>
          </a:bodyPr>
          <a:lstStyle/>
          <a:p>
            <a:r>
              <a:rPr lang="en-US" sz="4000" b="0" i="0" u="sng" kern="1200">
                <a:solidFill>
                  <a:schemeClr val="tx1"/>
                </a:solidFill>
                <a:latin typeface="+mj-lt"/>
                <a:ea typeface="+mj-ea"/>
                <a:cs typeface="+mj-cs"/>
              </a:rPr>
              <a:t>FULL-STACKDEVELOPER TECHNOLOGIES</a:t>
            </a:r>
            <a:endParaRPr lang="en-US" sz="4000" b="0" i="0" kern="120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CA260FF2-D6A2-3081-9081-990DDB1930B7}"/>
              </a:ext>
            </a:extLst>
          </p:cNvPr>
          <p:cNvSpPr>
            <a:spLocks noGrp="1"/>
          </p:cNvSpPr>
          <p:nvPr>
            <p:ph sz="half" idx="1"/>
          </p:nvPr>
        </p:nvSpPr>
        <p:spPr>
          <a:xfrm>
            <a:off x="965200" y="2470248"/>
            <a:ext cx="4048344" cy="3536236"/>
          </a:xfrm>
        </p:spPr>
        <p:txBody>
          <a:bodyPr vert="horz" lIns="91440" tIns="45720" rIns="91440" bIns="45720" rtlCol="0">
            <a:normAutofit/>
          </a:bodyPr>
          <a:lstStyle/>
          <a:p>
            <a:pPr marL="0"/>
            <a:r>
              <a:rPr lang="en-US" sz="2200" u="sng" dirty="0"/>
              <a:t> </a:t>
            </a:r>
            <a:r>
              <a:rPr lang="en-US" sz="2200" b="1" u="sng" dirty="0"/>
              <a:t>Bootstrap</a:t>
            </a:r>
          </a:p>
          <a:p>
            <a:pPr marL="0"/>
            <a:endParaRPr lang="en-US" sz="2200" u="sng" dirty="0"/>
          </a:p>
          <a:p>
            <a:r>
              <a:rPr lang="en-US" sz="2200" dirty="0"/>
              <a:t>Bootstrap is a free front end framework for faster and easier web development </a:t>
            </a:r>
          </a:p>
          <a:p>
            <a:pPr marL="0"/>
            <a:r>
              <a:rPr lang="en-US" sz="2200" dirty="0"/>
              <a:t>     Bootstrap include HTML and CSS based design templates for  forms ,buttons ,table, navigation</a:t>
            </a:r>
          </a:p>
          <a:p>
            <a:endParaRPr lang="en-US" sz="2200" dirty="0"/>
          </a:p>
        </p:txBody>
      </p:sp>
      <p:pic>
        <p:nvPicPr>
          <p:cNvPr id="39" name="Graphic 6" descr="Developer Tools">
            <a:extLst>
              <a:ext uri="{FF2B5EF4-FFF2-40B4-BE49-F238E27FC236}">
                <a16:creationId xmlns:a16="http://schemas.microsoft.com/office/drawing/2014/main" id="{E11F63E0-C98E-6A6C-1242-F64C84AD79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5330" y="2105470"/>
            <a:ext cx="3217333" cy="3217333"/>
          </a:xfrm>
          <a:prstGeom prst="rect">
            <a:avLst/>
          </a:prstGeom>
        </p:spPr>
      </p:pic>
    </p:spTree>
    <p:extLst>
      <p:ext uri="{BB962C8B-B14F-4D97-AF65-F5344CB8AC3E}">
        <p14:creationId xmlns:p14="http://schemas.microsoft.com/office/powerpoint/2010/main" val="4211530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AF4ABAD-22B4-DD5B-D859-CAB46296B438}"/>
              </a:ext>
            </a:extLst>
          </p:cNvPr>
          <p:cNvSpPr txBox="1"/>
          <p:nvPr/>
        </p:nvSpPr>
        <p:spPr>
          <a:xfrm>
            <a:off x="96981" y="120629"/>
            <a:ext cx="5130795" cy="146177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u="sng" kern="1200" dirty="0">
                <a:solidFill>
                  <a:schemeClr val="tx1"/>
                </a:solidFill>
                <a:latin typeface="+mj-lt"/>
                <a:ea typeface="+mj-ea"/>
                <a:cs typeface="+mj-cs"/>
              </a:rPr>
              <a:t>FULL-STACKDEVELOPER TECHNOLOGIES</a:t>
            </a:r>
            <a:endParaRPr lang="en-US" sz="4000" kern="1200" dirty="0">
              <a:solidFill>
                <a:schemeClr val="tx1"/>
              </a:solidFill>
              <a:latin typeface="+mj-lt"/>
              <a:ea typeface="+mj-ea"/>
              <a:cs typeface="+mj-cs"/>
            </a:endParaRPr>
          </a:p>
        </p:txBody>
      </p:sp>
      <p:sp>
        <p:nvSpPr>
          <p:cNvPr id="7" name="TextBox 6">
            <a:extLst>
              <a:ext uri="{FF2B5EF4-FFF2-40B4-BE49-F238E27FC236}">
                <a16:creationId xmlns:a16="http://schemas.microsoft.com/office/drawing/2014/main" id="{D12006AA-93DE-AB8B-8660-8E71BE88CBBD}"/>
              </a:ext>
            </a:extLst>
          </p:cNvPr>
          <p:cNvSpPr txBox="1"/>
          <p:nvPr/>
        </p:nvSpPr>
        <p:spPr>
          <a:xfrm>
            <a:off x="180975" y="2470248"/>
            <a:ext cx="6953250" cy="4387752"/>
          </a:xfrm>
          <a:prstGeom prst="rect">
            <a:avLst/>
          </a:prstGeom>
        </p:spPr>
        <p:txBody>
          <a:bodyPr vert="horz" lIns="91440" tIns="45720" rIns="91440" bIns="45720" rtlCol="0">
            <a:noAutofit/>
          </a:bodyPr>
          <a:lstStyle/>
          <a:p>
            <a:pPr algn="just">
              <a:lnSpc>
                <a:spcPct val="90000"/>
              </a:lnSpc>
              <a:spcAft>
                <a:spcPts val="600"/>
              </a:spcAft>
            </a:pPr>
            <a:r>
              <a:rPr lang="en-US" sz="2400" b="1" u="sng" dirty="0"/>
              <a:t>JavaScript</a:t>
            </a:r>
          </a:p>
          <a:p>
            <a:pPr algn="just">
              <a:lnSpc>
                <a:spcPct val="90000"/>
              </a:lnSpc>
              <a:spcAft>
                <a:spcPts val="600"/>
              </a:spcAft>
            </a:pPr>
            <a:r>
              <a:rPr lang="en-US" dirty="0">
                <a:effectLst/>
              </a:rPr>
              <a:t>JavaScript is a dynamic computer programming language. It is lightweight and most commonly used as a part of web pages, whose implementations allow client-side script to interact with the user and make dynamic pages. It is an interpreted programming language with object-oriented capabilities.</a:t>
            </a:r>
          </a:p>
          <a:p>
            <a:pPr algn="just">
              <a:lnSpc>
                <a:spcPct val="90000"/>
              </a:lnSpc>
              <a:spcAft>
                <a:spcPts val="600"/>
              </a:spcAft>
            </a:pPr>
            <a:r>
              <a:rPr lang="en-US" dirty="0"/>
              <a:t>It is mainly used for:</a:t>
            </a:r>
          </a:p>
          <a:p>
            <a:pPr algn="just">
              <a:lnSpc>
                <a:spcPct val="90000"/>
              </a:lnSpc>
              <a:spcAft>
                <a:spcPts val="600"/>
              </a:spcAft>
            </a:pPr>
            <a:r>
              <a:rPr lang="en-US" dirty="0"/>
              <a:t> ➢ Client-side validation</a:t>
            </a:r>
          </a:p>
          <a:p>
            <a:pPr algn="just">
              <a:lnSpc>
                <a:spcPct val="90000"/>
              </a:lnSpc>
              <a:spcAft>
                <a:spcPts val="600"/>
              </a:spcAft>
            </a:pPr>
            <a:r>
              <a:rPr lang="en-US" dirty="0"/>
              <a:t> ➢ Dynamic drop-down menus. </a:t>
            </a:r>
          </a:p>
          <a:p>
            <a:pPr algn="just">
              <a:lnSpc>
                <a:spcPct val="90000"/>
              </a:lnSpc>
              <a:spcAft>
                <a:spcPts val="600"/>
              </a:spcAft>
            </a:pPr>
            <a:r>
              <a:rPr lang="en-US" dirty="0"/>
              <a:t>➢ Displaying data and time. </a:t>
            </a:r>
          </a:p>
          <a:p>
            <a:pPr algn="just">
              <a:lnSpc>
                <a:spcPct val="90000"/>
              </a:lnSpc>
              <a:spcAft>
                <a:spcPts val="600"/>
              </a:spcAft>
            </a:pPr>
            <a:r>
              <a:rPr lang="en-US" dirty="0"/>
              <a:t>➢ Displaying popup windows and dialog boxes (like alert dialog box, confirm dialog box and prompt dialog box). </a:t>
            </a:r>
          </a:p>
          <a:p>
            <a:pPr algn="just">
              <a:lnSpc>
                <a:spcPct val="90000"/>
              </a:lnSpc>
              <a:spcAft>
                <a:spcPts val="600"/>
              </a:spcAft>
            </a:pPr>
            <a:r>
              <a:rPr lang="en-US" dirty="0"/>
              <a:t>➢ Displaying clocks etc.</a:t>
            </a:r>
            <a:endParaRPr lang="en-US" u="sng" dirty="0"/>
          </a:p>
        </p:txBody>
      </p:sp>
      <p:pic>
        <p:nvPicPr>
          <p:cNvPr id="11" name="Graphic 10" descr="Web Design">
            <a:extLst>
              <a:ext uri="{FF2B5EF4-FFF2-40B4-BE49-F238E27FC236}">
                <a16:creationId xmlns:a16="http://schemas.microsoft.com/office/drawing/2014/main" id="{99CF4FF7-1E2B-B229-83CE-233E163F4A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5330" y="2105470"/>
            <a:ext cx="3217333" cy="3217333"/>
          </a:xfrm>
          <a:prstGeom prst="rect">
            <a:avLst/>
          </a:prstGeom>
        </p:spPr>
      </p:pic>
    </p:spTree>
    <p:extLst>
      <p:ext uri="{BB962C8B-B14F-4D97-AF65-F5344CB8AC3E}">
        <p14:creationId xmlns:p14="http://schemas.microsoft.com/office/powerpoint/2010/main" val="1850955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D67C2EE-AFA7-458A-8695-51B546F47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D800584-727A-48CF-8223-244AD9717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67" y="0"/>
            <a:ext cx="11585033" cy="3233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1C809AE-EFD7-784C-59F4-D80554DEF7EC}"/>
              </a:ext>
            </a:extLst>
          </p:cNvPr>
          <p:cNvSpPr txBox="1"/>
          <p:nvPr/>
        </p:nvSpPr>
        <p:spPr>
          <a:xfrm>
            <a:off x="1166649" y="721805"/>
            <a:ext cx="10258732" cy="2147520"/>
          </a:xfrm>
          <a:prstGeom prst="rect">
            <a:avLst/>
          </a:prstGeom>
        </p:spPr>
        <p:txBody>
          <a:bodyPr vert="horz" lIns="91440" tIns="45720" rIns="91440" bIns="45720" rtlCol="0" anchor="b">
            <a:normAutofit/>
          </a:bodyPr>
          <a:lstStyle/>
          <a:p>
            <a:pPr indent="-228600">
              <a:lnSpc>
                <a:spcPct val="90000"/>
              </a:lnSpc>
              <a:spcBef>
                <a:spcPct val="0"/>
              </a:spcBef>
              <a:spcAft>
                <a:spcPts val="600"/>
              </a:spcAft>
            </a:pPr>
            <a:r>
              <a:rPr lang="en-US" sz="6000" b="1" i="0" kern="1200">
                <a:solidFill>
                  <a:schemeClr val="tx1"/>
                </a:solidFill>
                <a:latin typeface="+mj-lt"/>
                <a:ea typeface="+mj-ea"/>
                <a:cs typeface="+mj-cs"/>
              </a:rPr>
              <a:t>FULL-STACKDEVELOPER TECHNOLOGIES</a:t>
            </a:r>
            <a:endParaRPr lang="en-US" sz="6000" b="1" kern="1200">
              <a:solidFill>
                <a:schemeClr val="tx1"/>
              </a:solidFill>
              <a:latin typeface="+mj-lt"/>
              <a:ea typeface="+mj-ea"/>
              <a:cs typeface="+mj-cs"/>
            </a:endParaRPr>
          </a:p>
        </p:txBody>
      </p:sp>
      <p:grpSp>
        <p:nvGrpSpPr>
          <p:cNvPr id="16" name="Group 15">
            <a:extLst>
              <a:ext uri="{FF2B5EF4-FFF2-40B4-BE49-F238E27FC236}">
                <a16:creationId xmlns:a16="http://schemas.microsoft.com/office/drawing/2014/main" id="{1221A507-76C4-489F-9F32-ECC44C5D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1188720" y="73152"/>
            <a:chExt cx="1178966" cy="232963"/>
          </a:xfrm>
        </p:grpSpPr>
        <p:sp>
          <p:nvSpPr>
            <p:cNvPr id="17" name="Rectangle 64">
              <a:extLst>
                <a:ext uri="{FF2B5EF4-FFF2-40B4-BE49-F238E27FC236}">
                  <a16:creationId xmlns:a16="http://schemas.microsoft.com/office/drawing/2014/main" id="{7DC847D7-5EB9-4FE0-B168-3DE1EB4EF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F6F873C5-6B08-4AFE-A352-0A7CBBF46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B0DB0814-1ED8-487C-B9C3-0A3D8FCF9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F5F3852A-F720-4D40-A134-9973D3E1F0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1B5D5737-4218-40BA-8AF2-1AE5DECD3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B935F463-D65C-49FE-A92B-41F5ECDA68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F6CA73CF-0DFE-4798-BC6E-C387843B4D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98C7D6EA-A5D9-4522-AE62-F469FE68FF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B04050F1-B046-473B-B19A-E9E56235E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975EDD96-1800-4F89-BFE1-9B91350FB6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20884670-A662-4E05-AAE8-45BD005263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3FF1EA1E-0B30-4AB3-9D10-CAFB149C8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45623CE9-FC05-43E5-A0BF-7BD5F22B8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E5FDD108-3711-4CC4-AA3A-62731494D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A17CDDB6-3812-4D05-B01E-102B32F6B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D6726100-858D-44CA-B0A8-DC13EA7BFE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C299ED46-3E2E-408F-82A1-FB2A0A2B9C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772859DA-EE4D-4BF7-B000-0718B4A0F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666A5CAC-B220-49E0-A1BC-AD5F168279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6690C2E3-0443-48E4-8F94-E3D9113FF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9C4C5FC-2FC0-52B4-EC72-75352BBD5C6C}"/>
              </a:ext>
            </a:extLst>
          </p:cNvPr>
          <p:cNvSpPr txBox="1"/>
          <p:nvPr/>
        </p:nvSpPr>
        <p:spPr>
          <a:xfrm>
            <a:off x="1166649" y="3509010"/>
            <a:ext cx="10258733" cy="3057328"/>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b="1" u="sng" dirty="0"/>
              <a:t>SQL</a:t>
            </a:r>
            <a:endParaRPr lang="en-US" sz="2000" b="1" i="0" u="sng" dirty="0">
              <a:effectLst/>
            </a:endParaRPr>
          </a:p>
          <a:p>
            <a:pPr indent="-228600">
              <a:lnSpc>
                <a:spcPct val="90000"/>
              </a:lnSpc>
              <a:spcAft>
                <a:spcPts val="600"/>
              </a:spcAft>
              <a:buFont typeface="Arial" panose="020B0604020202020204" pitchFamily="34" charset="0"/>
              <a:buChar char="•"/>
            </a:pPr>
            <a:endParaRPr lang="en-US" sz="2000" b="0" i="0" dirty="0">
              <a:effectLst/>
            </a:endParaRPr>
          </a:p>
          <a:p>
            <a:pPr indent="-228600">
              <a:lnSpc>
                <a:spcPct val="90000"/>
              </a:lnSpc>
              <a:spcAft>
                <a:spcPts val="600"/>
              </a:spcAft>
              <a:buFont typeface="Arial" panose="020B0604020202020204" pitchFamily="34" charset="0"/>
              <a:buChar char="•"/>
            </a:pPr>
            <a:r>
              <a:rPr lang="en-US" sz="2000" b="0" i="0" dirty="0">
                <a:effectLst/>
              </a:rPr>
              <a:t>SQL stands for Structured Query Language</a:t>
            </a:r>
          </a:p>
          <a:p>
            <a:pPr indent="-228600">
              <a:lnSpc>
                <a:spcPct val="90000"/>
              </a:lnSpc>
              <a:spcAft>
                <a:spcPts val="600"/>
              </a:spcAft>
              <a:buFont typeface="Arial" panose="020B0604020202020204" pitchFamily="34" charset="0"/>
              <a:buChar char="•"/>
            </a:pPr>
            <a:r>
              <a:rPr lang="en-US" sz="2000" b="0" i="0" dirty="0">
                <a:effectLst/>
              </a:rPr>
              <a:t>SQL is a standard language for accessing and manipulating databases.</a:t>
            </a:r>
          </a:p>
          <a:p>
            <a:pPr indent="-228600">
              <a:lnSpc>
                <a:spcPct val="90000"/>
              </a:lnSpc>
              <a:spcAft>
                <a:spcPts val="600"/>
              </a:spcAft>
              <a:buFont typeface="Arial" panose="020B0604020202020204" pitchFamily="34" charset="0"/>
              <a:buChar char="•"/>
            </a:pPr>
            <a:r>
              <a:rPr lang="en-US" sz="2000" b="0" i="0" dirty="0">
                <a:effectLst/>
              </a:rPr>
              <a:t>SQL lets you access and manipulate databases</a:t>
            </a:r>
          </a:p>
          <a:p>
            <a:pPr indent="-228600">
              <a:lnSpc>
                <a:spcPct val="90000"/>
              </a:lnSpc>
              <a:spcAft>
                <a:spcPts val="600"/>
              </a:spcAft>
              <a:buFont typeface="Arial" panose="020B0604020202020204" pitchFamily="34" charset="0"/>
              <a:buChar char="•"/>
            </a:pPr>
            <a:r>
              <a:rPr lang="en-US" sz="2000" b="0" i="0" dirty="0">
                <a:effectLst/>
              </a:rPr>
              <a:t>SQL became a standard of the American National Standards Institute (ANSI) in 1986, and of the International Organization for Standardization (ISO) in 1987</a:t>
            </a:r>
          </a:p>
          <a:p>
            <a:pPr marL="0" indent="-228600">
              <a:lnSpc>
                <a:spcPct val="90000"/>
              </a:lnSpc>
              <a:spcAft>
                <a:spcPts val="600"/>
              </a:spcAft>
              <a:buFont typeface="Arial" panose="020B0604020202020204" pitchFamily="34" charset="0"/>
              <a:buChar char="•"/>
            </a:pPr>
            <a:br>
              <a:rPr lang="en-US" sz="2000" dirty="0"/>
            </a:br>
            <a:endParaRPr lang="en-US" sz="2000" dirty="0"/>
          </a:p>
        </p:txBody>
      </p:sp>
    </p:spTree>
    <p:extLst>
      <p:ext uri="{BB962C8B-B14F-4D97-AF65-F5344CB8AC3E}">
        <p14:creationId xmlns:p14="http://schemas.microsoft.com/office/powerpoint/2010/main" val="1408881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1F307F-19BF-6B2A-BC5B-A7288AC39CEF}"/>
              </a:ext>
            </a:extLst>
          </p:cNvPr>
          <p:cNvSpPr txBox="1"/>
          <p:nvPr/>
        </p:nvSpPr>
        <p:spPr>
          <a:xfrm>
            <a:off x="1000450" y="1294180"/>
            <a:ext cx="5568995" cy="145700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b="1" i="0" kern="1200" dirty="0">
                <a:solidFill>
                  <a:schemeClr val="tx1"/>
                </a:solidFill>
                <a:latin typeface="+mj-lt"/>
                <a:ea typeface="+mj-ea"/>
                <a:cs typeface="+mj-cs"/>
              </a:rPr>
              <a:t>FULL-STACKDEVELOPER TECHNOLOGIES</a:t>
            </a:r>
            <a:endParaRPr lang="en-US" sz="4400" b="1" kern="1200" dirty="0">
              <a:solidFill>
                <a:schemeClr val="tx1"/>
              </a:solidFill>
              <a:latin typeface="+mj-lt"/>
              <a:ea typeface="+mj-ea"/>
              <a:cs typeface="+mj-cs"/>
            </a:endParaRPr>
          </a:p>
        </p:txBody>
      </p:sp>
      <p:sp>
        <p:nvSpPr>
          <p:cNvPr id="4" name="Content Placeholder 2">
            <a:extLst>
              <a:ext uri="{FF2B5EF4-FFF2-40B4-BE49-F238E27FC236}">
                <a16:creationId xmlns:a16="http://schemas.microsoft.com/office/drawing/2014/main" id="{EE293F47-71C6-2C8A-7661-2EA0C279BF60}"/>
              </a:ext>
            </a:extLst>
          </p:cNvPr>
          <p:cNvSpPr txBox="1">
            <a:spLocks/>
          </p:cNvSpPr>
          <p:nvPr/>
        </p:nvSpPr>
        <p:spPr>
          <a:xfrm>
            <a:off x="1000450" y="3472223"/>
            <a:ext cx="5568991" cy="296801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r>
              <a:rPr lang="en-US" sz="1900" b="1" u="sng" dirty="0"/>
              <a:t>PHP</a:t>
            </a:r>
          </a:p>
          <a:p>
            <a:r>
              <a:rPr lang="en-US" sz="1900" dirty="0"/>
              <a:t>HP is a server scripting language, and a powerful tool for making dynamic and interactive Web pages.</a:t>
            </a:r>
          </a:p>
          <a:p>
            <a:r>
              <a:rPr lang="en-US" sz="1900" dirty="0"/>
              <a:t>PHP is a widely-used, free, and efficient alternative to competitors such as Microsoft's ASP.</a:t>
            </a:r>
          </a:p>
          <a:p>
            <a:pPr marL="0"/>
            <a:r>
              <a:rPr lang="en-US" sz="1900" dirty="0"/>
              <a:t>Start learning PHP now »</a:t>
            </a:r>
          </a:p>
          <a:p>
            <a:pPr marL="0"/>
            <a:br>
              <a:rPr lang="en-US" sz="1900" dirty="0"/>
            </a:br>
            <a:endParaRPr lang="en-US" sz="1900" dirty="0"/>
          </a:p>
        </p:txBody>
      </p:sp>
      <p:pic>
        <p:nvPicPr>
          <p:cNvPr id="5" name="Content Placeholder 5" descr="Text&#10;&#10;Description automatically generated">
            <a:extLst>
              <a:ext uri="{FF2B5EF4-FFF2-40B4-BE49-F238E27FC236}">
                <a16:creationId xmlns:a16="http://schemas.microsoft.com/office/drawing/2014/main" id="{5A65EC53-99D9-7435-14EB-1F3A6BFBE8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1489" y="1783275"/>
            <a:ext cx="4683319" cy="3322282"/>
          </a:xfrm>
          <a:prstGeom prst="rect">
            <a:avLst/>
          </a:prstGeom>
        </p:spPr>
      </p:pic>
    </p:spTree>
    <p:extLst>
      <p:ext uri="{BB962C8B-B14F-4D97-AF65-F5344CB8AC3E}">
        <p14:creationId xmlns:p14="http://schemas.microsoft.com/office/powerpoint/2010/main" val="1161287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FBE793-71F9-5F66-0A3F-1A72C7B7B36B}"/>
              </a:ext>
            </a:extLst>
          </p:cNvPr>
          <p:cNvSpPr txBox="1"/>
          <p:nvPr/>
        </p:nvSpPr>
        <p:spPr>
          <a:xfrm>
            <a:off x="1116498" y="655128"/>
            <a:ext cx="4613919" cy="149961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a:latin typeface="+mj-lt"/>
                <a:ea typeface="+mj-ea"/>
                <a:cs typeface="+mj-cs"/>
              </a:rPr>
              <a:t> PROJECT :</a:t>
            </a:r>
          </a:p>
          <a:p>
            <a:pPr>
              <a:lnSpc>
                <a:spcPct val="90000"/>
              </a:lnSpc>
              <a:spcBef>
                <a:spcPct val="0"/>
              </a:spcBef>
              <a:spcAft>
                <a:spcPts val="600"/>
              </a:spcAft>
            </a:pPr>
            <a:r>
              <a:rPr lang="en-US" sz="3600">
                <a:latin typeface="+mj-lt"/>
                <a:ea typeface="+mj-ea"/>
                <a:cs typeface="+mj-cs"/>
              </a:rPr>
              <a:t>E-COMMERCE WEBSITE</a:t>
            </a:r>
          </a:p>
        </p:txBody>
      </p:sp>
      <p:pic>
        <p:nvPicPr>
          <p:cNvPr id="6" name="Picture 5" descr="Timeline&#10;&#10;Description automatically generated">
            <a:extLst>
              <a:ext uri="{FF2B5EF4-FFF2-40B4-BE49-F238E27FC236}">
                <a16:creationId xmlns:a16="http://schemas.microsoft.com/office/drawing/2014/main" id="{7967AF62-F5AC-50F1-2222-BE7C623BE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9837" y="534783"/>
            <a:ext cx="5586942" cy="2206841"/>
          </a:xfrm>
          <a:prstGeom prst="rect">
            <a:avLst/>
          </a:prstGeom>
        </p:spPr>
      </p:pic>
      <p:pic>
        <p:nvPicPr>
          <p:cNvPr id="4" name="Content Placeholder 5" descr="A picture containing text, food, indoor, snack food&#10;&#10;Description automatically generated">
            <a:extLst>
              <a:ext uri="{FF2B5EF4-FFF2-40B4-BE49-F238E27FC236}">
                <a16:creationId xmlns:a16="http://schemas.microsoft.com/office/drawing/2014/main" id="{5FA11FE3-679D-0122-81DF-7087F37F8F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204" y="3660891"/>
            <a:ext cx="5586942" cy="2765536"/>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B90AB0E5-1BC6-75E0-8A95-EC274DF3F2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9838" y="3870402"/>
            <a:ext cx="5586942" cy="2346515"/>
          </a:xfrm>
          <a:prstGeom prst="rect">
            <a:avLst/>
          </a:prstGeom>
        </p:spPr>
      </p:pic>
    </p:spTree>
    <p:extLst>
      <p:ext uri="{BB962C8B-B14F-4D97-AF65-F5344CB8AC3E}">
        <p14:creationId xmlns:p14="http://schemas.microsoft.com/office/powerpoint/2010/main" val="16985321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D144591-E9E9-4209-8701-3BB48A917D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385075-E286-F19E-ECD8-CAF6958A84F7}"/>
              </a:ext>
            </a:extLst>
          </p:cNvPr>
          <p:cNvSpPr>
            <a:spLocks noGrp="1"/>
          </p:cNvSpPr>
          <p:nvPr>
            <p:ph type="title"/>
          </p:nvPr>
        </p:nvSpPr>
        <p:spPr>
          <a:xfrm>
            <a:off x="8016084" y="547712"/>
            <a:ext cx="3766341" cy="5577367"/>
          </a:xfrm>
        </p:spPr>
        <p:txBody>
          <a:bodyPr vert="horz" lIns="91440" tIns="45720" rIns="91440" bIns="45720" rtlCol="0" anchor="ctr">
            <a:normAutofit/>
          </a:bodyPr>
          <a:lstStyle/>
          <a:p>
            <a:r>
              <a:rPr lang="en-US" kern="1200" dirty="0">
                <a:solidFill>
                  <a:schemeClr val="tx1"/>
                </a:solidFill>
                <a:latin typeface="+mj-lt"/>
                <a:ea typeface="+mj-ea"/>
                <a:cs typeface="+mj-cs"/>
              </a:rPr>
              <a:t>CONCLUSIONS</a:t>
            </a:r>
          </a:p>
        </p:txBody>
      </p:sp>
      <p:graphicFrame>
        <p:nvGraphicFramePr>
          <p:cNvPr id="5" name="Content Placeholder 2">
            <a:extLst>
              <a:ext uri="{FF2B5EF4-FFF2-40B4-BE49-F238E27FC236}">
                <a16:creationId xmlns:a16="http://schemas.microsoft.com/office/drawing/2014/main" id="{CDE8C16F-407E-12A5-010F-F44CCA3A0363}"/>
              </a:ext>
            </a:extLst>
          </p:cNvPr>
          <p:cNvGraphicFramePr>
            <a:graphicFrameLocks noGrp="1"/>
          </p:cNvGraphicFramePr>
          <p:nvPr>
            <p:ph sz="half" idx="1"/>
            <p:extLst>
              <p:ext uri="{D42A27DB-BD31-4B8C-83A1-F6EECF244321}">
                <p14:modId xmlns:p14="http://schemas.microsoft.com/office/powerpoint/2010/main" val="2170335150"/>
              </p:ext>
            </p:extLst>
          </p:nvPr>
        </p:nvGraphicFramePr>
        <p:xfrm>
          <a:off x="838200" y="620392"/>
          <a:ext cx="6630174"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52275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883C70-D009-3320-BE7F-6CF92624A988}"/>
              </a:ext>
            </a:extLst>
          </p:cNvPr>
          <p:cNvSpPr txBox="1"/>
          <p:nvPr/>
        </p:nvSpPr>
        <p:spPr>
          <a:xfrm>
            <a:off x="-298579" y="129049"/>
            <a:ext cx="12192000" cy="369332"/>
          </a:xfrm>
          <a:prstGeom prst="rect">
            <a:avLst/>
          </a:prstGeom>
          <a:noFill/>
        </p:spPr>
        <p:txBody>
          <a:bodyPr wrap="square">
            <a:spAutoFit/>
          </a:bodyPr>
          <a:lstStyle/>
          <a:p>
            <a:pPr algn="ctr"/>
            <a:r>
              <a:rPr lang="en-IN" b="1" u="sng" dirty="0">
                <a:highlight>
                  <a:srgbClr val="C0C0C0"/>
                </a:highlight>
              </a:rPr>
              <a:t>ABOUT TRAINING</a:t>
            </a:r>
            <a:endParaRPr lang="en-IE" b="1" u="sng" dirty="0">
              <a:highlight>
                <a:srgbClr val="C0C0C0"/>
              </a:highlight>
            </a:endParaRPr>
          </a:p>
        </p:txBody>
      </p:sp>
      <p:sp>
        <p:nvSpPr>
          <p:cNvPr id="5" name="TextBox 4">
            <a:extLst>
              <a:ext uri="{FF2B5EF4-FFF2-40B4-BE49-F238E27FC236}">
                <a16:creationId xmlns:a16="http://schemas.microsoft.com/office/drawing/2014/main" id="{A84D0A32-CF7C-0F3A-6CD7-313E1A429CAD}"/>
              </a:ext>
            </a:extLst>
          </p:cNvPr>
          <p:cNvSpPr txBox="1"/>
          <p:nvPr/>
        </p:nvSpPr>
        <p:spPr>
          <a:xfrm>
            <a:off x="286328" y="829346"/>
            <a:ext cx="6096000" cy="369332"/>
          </a:xfrm>
          <a:prstGeom prst="rect">
            <a:avLst/>
          </a:prstGeom>
          <a:noFill/>
        </p:spPr>
        <p:txBody>
          <a:bodyPr wrap="square">
            <a:spAutoFit/>
          </a:bodyPr>
          <a:lstStyle/>
          <a:p>
            <a:pPr lvl="0"/>
            <a:r>
              <a:rPr lang="en-IN" b="0" i="0" dirty="0"/>
              <a:t>Mode of Training :- from</a:t>
            </a:r>
            <a:endParaRPr lang="en-US" dirty="0"/>
          </a:p>
        </p:txBody>
      </p:sp>
      <p:sp>
        <p:nvSpPr>
          <p:cNvPr id="7" name="TextBox 6">
            <a:extLst>
              <a:ext uri="{FF2B5EF4-FFF2-40B4-BE49-F238E27FC236}">
                <a16:creationId xmlns:a16="http://schemas.microsoft.com/office/drawing/2014/main" id="{E8883059-6B44-B134-EB38-B141CB15A98F}"/>
              </a:ext>
            </a:extLst>
          </p:cNvPr>
          <p:cNvSpPr txBox="1"/>
          <p:nvPr/>
        </p:nvSpPr>
        <p:spPr>
          <a:xfrm>
            <a:off x="286328" y="4862234"/>
            <a:ext cx="11369964" cy="1754326"/>
          </a:xfrm>
          <a:prstGeom prst="rect">
            <a:avLst/>
          </a:prstGeom>
          <a:noFill/>
        </p:spPr>
        <p:txBody>
          <a:bodyPr wrap="square">
            <a:spAutoFit/>
          </a:bodyPr>
          <a:lstStyle/>
          <a:p>
            <a:pPr lvl="0"/>
            <a:r>
              <a:rPr lang="en-US" dirty="0"/>
              <a:t>Understand the terms web development and website</a:t>
            </a:r>
          </a:p>
          <a:p>
            <a:endParaRPr lang="en-US" dirty="0"/>
          </a:p>
          <a:p>
            <a:r>
              <a:rPr lang="en-US" dirty="0"/>
              <a:t>Understand the significance of </a:t>
            </a:r>
            <a:r>
              <a:rPr lang="en-US" dirty="0" err="1"/>
              <a:t>HTML,CSS,JS,Bootstrap,React,DBMS</a:t>
            </a:r>
            <a:r>
              <a:rPr lang="en-US" dirty="0"/>
              <a:t> and PHP in building a web application</a:t>
            </a:r>
          </a:p>
          <a:p>
            <a:endParaRPr lang="en-US" dirty="0"/>
          </a:p>
          <a:p>
            <a:r>
              <a:rPr lang="en-US" dirty="0"/>
              <a:t>Understand </a:t>
            </a:r>
            <a:r>
              <a:rPr lang="en-US"/>
              <a:t>the Future </a:t>
            </a:r>
            <a:r>
              <a:rPr lang="en-US" dirty="0"/>
              <a:t>prospects of web development  </a:t>
            </a:r>
          </a:p>
          <a:p>
            <a:pPr lvl="0"/>
            <a:endParaRPr lang="en-IE" dirty="0"/>
          </a:p>
        </p:txBody>
      </p:sp>
      <p:sp>
        <p:nvSpPr>
          <p:cNvPr id="8" name="TextBox 7">
            <a:extLst>
              <a:ext uri="{FF2B5EF4-FFF2-40B4-BE49-F238E27FC236}">
                <a16:creationId xmlns:a16="http://schemas.microsoft.com/office/drawing/2014/main" id="{8CBF2E84-27AB-EBFD-6CFD-F08FFE3540CF}"/>
              </a:ext>
            </a:extLst>
          </p:cNvPr>
          <p:cNvSpPr txBox="1"/>
          <p:nvPr/>
        </p:nvSpPr>
        <p:spPr>
          <a:xfrm>
            <a:off x="286328" y="4096304"/>
            <a:ext cx="3491346" cy="369332"/>
          </a:xfrm>
          <a:prstGeom prst="rect">
            <a:avLst/>
          </a:prstGeom>
          <a:noFill/>
        </p:spPr>
        <p:txBody>
          <a:bodyPr wrap="square">
            <a:spAutoFit/>
          </a:bodyPr>
          <a:lstStyle/>
          <a:p>
            <a:r>
              <a:rPr lang="en-IN" u="sng" dirty="0"/>
              <a:t>Training Objectives</a:t>
            </a:r>
            <a:endParaRPr lang="en-IE" u="sng" dirty="0"/>
          </a:p>
        </p:txBody>
      </p:sp>
      <p:pic>
        <p:nvPicPr>
          <p:cNvPr id="10" name="Picture 9">
            <a:extLst>
              <a:ext uri="{FF2B5EF4-FFF2-40B4-BE49-F238E27FC236}">
                <a16:creationId xmlns:a16="http://schemas.microsoft.com/office/drawing/2014/main" id="{61CA2AD0-7049-01F0-DCA5-246747C54364}"/>
              </a:ext>
            </a:extLst>
          </p:cNvPr>
          <p:cNvPicPr>
            <a:picLocks noChangeAspect="1"/>
          </p:cNvPicPr>
          <p:nvPr/>
        </p:nvPicPr>
        <p:blipFill>
          <a:blip r:embed="rId2"/>
          <a:stretch>
            <a:fillRect/>
          </a:stretch>
        </p:blipFill>
        <p:spPr>
          <a:xfrm>
            <a:off x="5534841" y="1291577"/>
            <a:ext cx="5235394" cy="2408129"/>
          </a:xfrm>
          <a:prstGeom prst="rect">
            <a:avLst/>
          </a:prstGeom>
        </p:spPr>
      </p:pic>
      <p:pic>
        <p:nvPicPr>
          <p:cNvPr id="12" name="Picture 11">
            <a:extLst>
              <a:ext uri="{FF2B5EF4-FFF2-40B4-BE49-F238E27FC236}">
                <a16:creationId xmlns:a16="http://schemas.microsoft.com/office/drawing/2014/main" id="{F783692D-FA2B-DC40-58A7-43278546CA29}"/>
              </a:ext>
            </a:extLst>
          </p:cNvPr>
          <p:cNvPicPr>
            <a:picLocks noChangeAspect="1"/>
          </p:cNvPicPr>
          <p:nvPr/>
        </p:nvPicPr>
        <p:blipFill>
          <a:blip r:embed="rId3"/>
          <a:stretch>
            <a:fillRect/>
          </a:stretch>
        </p:blipFill>
        <p:spPr>
          <a:xfrm>
            <a:off x="805824" y="1291577"/>
            <a:ext cx="1917080" cy="1849932"/>
          </a:xfrm>
          <a:prstGeom prst="rect">
            <a:avLst/>
          </a:prstGeom>
        </p:spPr>
      </p:pic>
      <p:sp>
        <p:nvSpPr>
          <p:cNvPr id="14" name="TextBox 13">
            <a:extLst>
              <a:ext uri="{FF2B5EF4-FFF2-40B4-BE49-F238E27FC236}">
                <a16:creationId xmlns:a16="http://schemas.microsoft.com/office/drawing/2014/main" id="{428BA510-CE3F-06FF-3E9F-C41BBE8047A7}"/>
              </a:ext>
            </a:extLst>
          </p:cNvPr>
          <p:cNvSpPr txBox="1"/>
          <p:nvPr/>
        </p:nvSpPr>
        <p:spPr>
          <a:xfrm>
            <a:off x="2647916" y="833631"/>
            <a:ext cx="1016000" cy="369332"/>
          </a:xfrm>
          <a:prstGeom prst="rect">
            <a:avLst/>
          </a:prstGeom>
          <a:noFill/>
        </p:spPr>
        <p:txBody>
          <a:bodyPr wrap="square">
            <a:spAutoFit/>
          </a:bodyPr>
          <a:lstStyle/>
          <a:p>
            <a:r>
              <a:rPr lang="en-IN" b="0" i="0" dirty="0"/>
              <a:t>Online</a:t>
            </a:r>
            <a:endParaRPr lang="en-IE" dirty="0"/>
          </a:p>
        </p:txBody>
      </p:sp>
      <p:sp>
        <p:nvSpPr>
          <p:cNvPr id="16" name="TextBox 15">
            <a:extLst>
              <a:ext uri="{FF2B5EF4-FFF2-40B4-BE49-F238E27FC236}">
                <a16:creationId xmlns:a16="http://schemas.microsoft.com/office/drawing/2014/main" id="{180755C6-FD1A-20B5-295F-597D3C09BF65}"/>
              </a:ext>
            </a:extLst>
          </p:cNvPr>
          <p:cNvSpPr txBox="1"/>
          <p:nvPr/>
        </p:nvSpPr>
        <p:spPr>
          <a:xfrm>
            <a:off x="3334328" y="833631"/>
            <a:ext cx="1366982" cy="369332"/>
          </a:xfrm>
          <a:prstGeom prst="rect">
            <a:avLst/>
          </a:prstGeom>
          <a:noFill/>
        </p:spPr>
        <p:txBody>
          <a:bodyPr wrap="square">
            <a:spAutoFit/>
          </a:bodyPr>
          <a:lstStyle/>
          <a:p>
            <a:r>
              <a:rPr lang="en-IN" b="0" i="0" dirty="0" err="1"/>
              <a:t>Internshala</a:t>
            </a:r>
            <a:endParaRPr lang="en-IE" dirty="0"/>
          </a:p>
        </p:txBody>
      </p:sp>
    </p:spTree>
    <p:extLst>
      <p:ext uri="{BB962C8B-B14F-4D97-AF65-F5344CB8AC3E}">
        <p14:creationId xmlns:p14="http://schemas.microsoft.com/office/powerpoint/2010/main" val="8761691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BD1E0DA-878D-C044-F22D-810444855221}"/>
              </a:ext>
            </a:extLst>
          </p:cNvPr>
          <p:cNvSpPr>
            <a:spLocks noGrp="1"/>
          </p:cNvSpPr>
          <p:nvPr>
            <p:ph type="title"/>
          </p:nvPr>
        </p:nvSpPr>
        <p:spPr>
          <a:xfrm>
            <a:off x="838200" y="10895"/>
            <a:ext cx="10515600" cy="1133693"/>
          </a:xfrm>
        </p:spPr>
        <p:txBody>
          <a:bodyPr>
            <a:normAutofit/>
          </a:bodyPr>
          <a:lstStyle/>
          <a:p>
            <a:r>
              <a:rPr lang="en-IN" sz="5200" dirty="0"/>
              <a:t>CONTENTS</a:t>
            </a:r>
          </a:p>
        </p:txBody>
      </p:sp>
      <p:graphicFrame>
        <p:nvGraphicFramePr>
          <p:cNvPr id="68" name="Content Placeholder 5">
            <a:extLst>
              <a:ext uri="{FF2B5EF4-FFF2-40B4-BE49-F238E27FC236}">
                <a16:creationId xmlns:a16="http://schemas.microsoft.com/office/drawing/2014/main" id="{02EE6697-7079-82E4-FB5A-BD2F201D46DE}"/>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7078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821BD7D-4BC6-E7B7-704B-8083927B0313}"/>
              </a:ext>
            </a:extLst>
          </p:cNvPr>
          <p:cNvSpPr txBox="1"/>
          <p:nvPr/>
        </p:nvSpPr>
        <p:spPr>
          <a:xfrm>
            <a:off x="6513788" y="365125"/>
            <a:ext cx="4840010" cy="180730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a:latin typeface="+mj-lt"/>
                <a:ea typeface="+mj-ea"/>
                <a:cs typeface="+mj-cs"/>
              </a:rPr>
              <a:t>WHAT IS WEB DEVELOPMENT ?</a:t>
            </a:r>
          </a:p>
        </p:txBody>
      </p:sp>
      <p:pic>
        <p:nvPicPr>
          <p:cNvPr id="7" name="Picture 6" descr="Computer script on a screen">
            <a:extLst>
              <a:ext uri="{FF2B5EF4-FFF2-40B4-BE49-F238E27FC236}">
                <a16:creationId xmlns:a16="http://schemas.microsoft.com/office/drawing/2014/main" id="{8D4A5CFC-0331-81C4-61AD-45FC6829F861}"/>
              </a:ext>
            </a:extLst>
          </p:cNvPr>
          <p:cNvPicPr>
            <a:picLocks noChangeAspect="1"/>
          </p:cNvPicPr>
          <p:nvPr/>
        </p:nvPicPr>
        <p:blipFill rotWithShape="1">
          <a:blip r:embed="rId2"/>
          <a:srcRect l="20" r="40445"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9" name="TextBox 8">
            <a:extLst>
              <a:ext uri="{FF2B5EF4-FFF2-40B4-BE49-F238E27FC236}">
                <a16:creationId xmlns:a16="http://schemas.microsoft.com/office/drawing/2014/main" id="{E4B61975-FEC7-917B-0B86-C6307EB184D4}"/>
              </a:ext>
            </a:extLst>
          </p:cNvPr>
          <p:cNvSpPr txBox="1"/>
          <p:nvPr/>
        </p:nvSpPr>
        <p:spPr>
          <a:xfrm>
            <a:off x="6513788" y="2333297"/>
            <a:ext cx="4840010" cy="384366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1" i="0"/>
              <a:t>Web development</a:t>
            </a:r>
            <a:r>
              <a:rPr lang="en-US" sz="2000" b="0" i="0"/>
              <a:t> refers to the building, creating, and maintaining of websites. </a:t>
            </a:r>
            <a:endParaRPr lang="en-US" sz="2000"/>
          </a:p>
          <a:p>
            <a:pPr indent="-228600">
              <a:lnSpc>
                <a:spcPct val="90000"/>
              </a:lnSpc>
              <a:spcAft>
                <a:spcPts val="600"/>
              </a:spcAft>
              <a:buFont typeface="Arial" panose="020B0604020202020204" pitchFamily="34" charset="0"/>
              <a:buChar char="•"/>
            </a:pPr>
            <a:endParaRPr lang="en-US" sz="2000" b="0" i="0"/>
          </a:p>
          <a:p>
            <a:pPr indent="-228600">
              <a:lnSpc>
                <a:spcPct val="90000"/>
              </a:lnSpc>
              <a:spcAft>
                <a:spcPts val="600"/>
              </a:spcAft>
              <a:buFont typeface="Arial" panose="020B0604020202020204" pitchFamily="34" charset="0"/>
              <a:buChar char="•"/>
            </a:pPr>
            <a:r>
              <a:rPr lang="en-US" sz="2000" b="0" i="0"/>
              <a:t>It includes aspects such as web design, web publishing, web programming, and database management. </a:t>
            </a:r>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r>
              <a:rPr lang="en-US" sz="2000" b="0" i="0"/>
              <a:t>It is the creation of an application that works over the internet</a:t>
            </a:r>
          </a:p>
          <a:p>
            <a:pPr indent="-228600">
              <a:lnSpc>
                <a:spcPct val="90000"/>
              </a:lnSpc>
              <a:spcAft>
                <a:spcPts val="600"/>
              </a:spcAft>
              <a:buFont typeface="Arial" panose="020B0604020202020204" pitchFamily="34" charset="0"/>
              <a:buChar char="•"/>
            </a:pPr>
            <a:endParaRPr lang="en-US" sz="2000"/>
          </a:p>
        </p:txBody>
      </p:sp>
    </p:spTree>
    <p:extLst>
      <p:ext uri="{BB962C8B-B14F-4D97-AF65-F5344CB8AC3E}">
        <p14:creationId xmlns:p14="http://schemas.microsoft.com/office/powerpoint/2010/main" val="4086148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3D31F96-7B79-4FD9-55D2-F676A3B839D7}"/>
              </a:ext>
            </a:extLst>
          </p:cNvPr>
          <p:cNvSpPr>
            <a:spLocks noGrp="1"/>
          </p:cNvSpPr>
          <p:nvPr>
            <p:ph type="title"/>
          </p:nvPr>
        </p:nvSpPr>
        <p:spPr>
          <a:xfrm>
            <a:off x="838200" y="557188"/>
            <a:ext cx="10515600" cy="1133499"/>
          </a:xfrm>
        </p:spPr>
        <p:txBody>
          <a:bodyPr>
            <a:normAutofit/>
          </a:bodyPr>
          <a:lstStyle/>
          <a:p>
            <a:pPr algn="ctr"/>
            <a:r>
              <a:rPr lang="en-IN" sz="3600"/>
              <a:t>WHO CREAT WEBSITE ?</a:t>
            </a:r>
            <a:br>
              <a:rPr lang="en-IN" sz="3600"/>
            </a:br>
            <a:endParaRPr lang="en-IN" sz="3600"/>
          </a:p>
        </p:txBody>
      </p:sp>
      <p:graphicFrame>
        <p:nvGraphicFramePr>
          <p:cNvPr id="7" name="Content Placeholder 2">
            <a:extLst>
              <a:ext uri="{FF2B5EF4-FFF2-40B4-BE49-F238E27FC236}">
                <a16:creationId xmlns:a16="http://schemas.microsoft.com/office/drawing/2014/main" id="{82F3A0DD-296A-F4C0-966B-6C492A1E486E}"/>
              </a:ext>
            </a:extLst>
          </p:cNvPr>
          <p:cNvGraphicFramePr>
            <a:graphicFrameLocks noGrp="1"/>
          </p:cNvGraphicFramePr>
          <p:nvPr>
            <p:ph idx="1"/>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24178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5F55C16-BC21-49EF-A4FF-C3155BB93B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EA2A472-DE3D-96E6-B4C2-EC9C70DB568F}"/>
              </a:ext>
            </a:extLst>
          </p:cNvPr>
          <p:cNvSpPr txBox="1"/>
          <p:nvPr/>
        </p:nvSpPr>
        <p:spPr>
          <a:xfrm>
            <a:off x="6248400" y="365125"/>
            <a:ext cx="5105398" cy="145109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kern="1200" dirty="0">
                <a:solidFill>
                  <a:schemeClr val="tx1"/>
                </a:solidFill>
                <a:latin typeface="+mj-lt"/>
                <a:ea typeface="+mj-ea"/>
                <a:cs typeface="+mj-cs"/>
              </a:rPr>
              <a:t>FRONT-END DEVELOPER </a:t>
            </a:r>
          </a:p>
        </p:txBody>
      </p:sp>
      <p:sp>
        <p:nvSpPr>
          <p:cNvPr id="14" name="Freeform: Shape 13">
            <a:extLst>
              <a:ext uri="{FF2B5EF4-FFF2-40B4-BE49-F238E27FC236}">
                <a16:creationId xmlns:a16="http://schemas.microsoft.com/office/drawing/2014/main" id="{0C5F069E-AFE6-4825-8945-46F2918A50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6116569" cy="6858000"/>
          </a:xfrm>
          <a:custGeom>
            <a:avLst/>
            <a:gdLst>
              <a:gd name="connsiteX0" fmla="*/ 0 w 6116569"/>
              <a:gd name="connsiteY0" fmla="*/ 0 h 6879321"/>
              <a:gd name="connsiteX1" fmla="*/ 2935851 w 6116569"/>
              <a:gd name="connsiteY1" fmla="*/ 0 h 6879321"/>
              <a:gd name="connsiteX2" fmla="*/ 3238280 w 6116569"/>
              <a:gd name="connsiteY2" fmla="*/ 31980 h 6879321"/>
              <a:gd name="connsiteX3" fmla="*/ 3660541 w 6116569"/>
              <a:gd name="connsiteY3" fmla="*/ 550772 h 6879321"/>
              <a:gd name="connsiteX4" fmla="*/ 3808902 w 6116569"/>
              <a:gd name="connsiteY4" fmla="*/ 589860 h 6879321"/>
              <a:gd name="connsiteX5" fmla="*/ 4413762 w 6116569"/>
              <a:gd name="connsiteY5" fmla="*/ 625393 h 6879321"/>
              <a:gd name="connsiteX6" fmla="*/ 4567830 w 6116569"/>
              <a:gd name="connsiteY6" fmla="*/ 721333 h 6879321"/>
              <a:gd name="connsiteX7" fmla="*/ 4171247 w 6116569"/>
              <a:gd name="connsiteY7" fmla="*/ 792401 h 6879321"/>
              <a:gd name="connsiteX8" fmla="*/ 4376671 w 6116569"/>
              <a:gd name="connsiteY8" fmla="*/ 842148 h 6879321"/>
              <a:gd name="connsiteX9" fmla="*/ 4527887 w 6116569"/>
              <a:gd name="connsiteY9" fmla="*/ 813722 h 6879321"/>
              <a:gd name="connsiteX10" fmla="*/ 4633452 w 6116569"/>
              <a:gd name="connsiteY10" fmla="*/ 799508 h 6879321"/>
              <a:gd name="connsiteX11" fmla="*/ 4947293 w 6116569"/>
              <a:gd name="connsiteY11" fmla="*/ 870576 h 6879321"/>
              <a:gd name="connsiteX12" fmla="*/ 5263988 w 6116569"/>
              <a:gd name="connsiteY12" fmla="*/ 820828 h 6879321"/>
              <a:gd name="connsiteX13" fmla="*/ 5249723 w 6116569"/>
              <a:gd name="connsiteY13" fmla="*/ 895449 h 6879321"/>
              <a:gd name="connsiteX14" fmla="*/ 4744723 w 6116569"/>
              <a:gd name="connsiteY14" fmla="*/ 1197485 h 6879321"/>
              <a:gd name="connsiteX15" fmla="*/ 4767548 w 6116569"/>
              <a:gd name="connsiteY15" fmla="*/ 1346727 h 6879321"/>
              <a:gd name="connsiteX16" fmla="*/ 4539299 w 6116569"/>
              <a:gd name="connsiteY16" fmla="*/ 1421348 h 6879321"/>
              <a:gd name="connsiteX17" fmla="*/ 4607773 w 6116569"/>
              <a:gd name="connsiteY17" fmla="*/ 1485309 h 6879321"/>
              <a:gd name="connsiteX18" fmla="*/ 4579242 w 6116569"/>
              <a:gd name="connsiteY18" fmla="*/ 1535055 h 6879321"/>
              <a:gd name="connsiteX19" fmla="*/ 5278255 w 6116569"/>
              <a:gd name="connsiteY19" fmla="*/ 1609676 h 6879321"/>
              <a:gd name="connsiteX20" fmla="*/ 5771843 w 6116569"/>
              <a:gd name="connsiteY20" fmla="*/ 1630997 h 6879321"/>
              <a:gd name="connsiteX21" fmla="*/ 6105656 w 6116569"/>
              <a:gd name="connsiteY21" fmla="*/ 1748257 h 6879321"/>
              <a:gd name="connsiteX22" fmla="*/ 5691955 w 6116569"/>
              <a:gd name="connsiteY22" fmla="*/ 2167555 h 6879321"/>
              <a:gd name="connsiteX23" fmla="*/ 5475118 w 6116569"/>
              <a:gd name="connsiteY23" fmla="*/ 2348776 h 6879321"/>
              <a:gd name="connsiteX24" fmla="*/ 5826051 w 6116569"/>
              <a:gd name="connsiteY24" fmla="*/ 2291922 h 6879321"/>
              <a:gd name="connsiteX25" fmla="*/ 5552153 w 6116569"/>
              <a:gd name="connsiteY25" fmla="*/ 2597513 h 6879321"/>
              <a:gd name="connsiteX26" fmla="*/ 5603508 w 6116569"/>
              <a:gd name="connsiteY26" fmla="*/ 2647260 h 6879321"/>
              <a:gd name="connsiteX27" fmla="*/ 5700515 w 6116569"/>
              <a:gd name="connsiteY27" fmla="*/ 2679240 h 6879321"/>
              <a:gd name="connsiteX28" fmla="*/ 5246870 w 6116569"/>
              <a:gd name="connsiteY28" fmla="*/ 2888889 h 6879321"/>
              <a:gd name="connsiteX29" fmla="*/ 4836022 w 6116569"/>
              <a:gd name="connsiteY29" fmla="*/ 3169605 h 6879321"/>
              <a:gd name="connsiteX30" fmla="*/ 4736163 w 6116569"/>
              <a:gd name="connsiteY30" fmla="*/ 3233565 h 6879321"/>
              <a:gd name="connsiteX31" fmla="*/ 4853141 w 6116569"/>
              <a:gd name="connsiteY31" fmla="*/ 3233565 h 6879321"/>
              <a:gd name="connsiteX32" fmla="*/ 4944440 w 6116569"/>
              <a:gd name="connsiteY32" fmla="*/ 3226459 h 6879321"/>
              <a:gd name="connsiteX33" fmla="*/ 5109921 w 6116569"/>
              <a:gd name="connsiteY33" fmla="*/ 3283313 h 6879321"/>
              <a:gd name="connsiteX34" fmla="*/ 5694809 w 6116569"/>
              <a:gd name="connsiteY34" fmla="*/ 3141178 h 6879321"/>
              <a:gd name="connsiteX35" fmla="*/ 5566419 w 6116569"/>
              <a:gd name="connsiteY35" fmla="*/ 3301079 h 6879321"/>
              <a:gd name="connsiteX36" fmla="*/ 5415203 w 6116569"/>
              <a:gd name="connsiteY36" fmla="*/ 3397020 h 6879321"/>
              <a:gd name="connsiteX37" fmla="*/ 5612068 w 6116569"/>
              <a:gd name="connsiteY37" fmla="*/ 3432554 h 6879321"/>
              <a:gd name="connsiteX38" fmla="*/ 5206927 w 6116569"/>
              <a:gd name="connsiteY38" fmla="*/ 3599562 h 6879321"/>
              <a:gd name="connsiteX39" fmla="*/ 5301079 w 6116569"/>
              <a:gd name="connsiteY39" fmla="*/ 3723930 h 6879321"/>
              <a:gd name="connsiteX40" fmla="*/ 4507915 w 6116569"/>
              <a:gd name="connsiteY40" fmla="*/ 4306683 h 6879321"/>
              <a:gd name="connsiteX41" fmla="*/ 3982942 w 6116569"/>
              <a:gd name="connsiteY41" fmla="*/ 4587399 h 6879321"/>
              <a:gd name="connsiteX42" fmla="*/ 4185513 w 6116569"/>
              <a:gd name="connsiteY42" fmla="*/ 4541205 h 6879321"/>
              <a:gd name="connsiteX43" fmla="*/ 5212633 w 6116569"/>
              <a:gd name="connsiteY43" fmla="*/ 4455924 h 6879321"/>
              <a:gd name="connsiteX44" fmla="*/ 5312492 w 6116569"/>
              <a:gd name="connsiteY44" fmla="*/ 4473691 h 6879321"/>
              <a:gd name="connsiteX45" fmla="*/ 4596361 w 6116569"/>
              <a:gd name="connsiteY45" fmla="*/ 4818368 h 6879321"/>
              <a:gd name="connsiteX46" fmla="*/ 4873113 w 6116569"/>
              <a:gd name="connsiteY46" fmla="*/ 4885882 h 6879321"/>
              <a:gd name="connsiteX47" fmla="*/ 4935881 w 6116569"/>
              <a:gd name="connsiteY47" fmla="*/ 4914309 h 6879321"/>
              <a:gd name="connsiteX48" fmla="*/ 4873113 w 6116569"/>
              <a:gd name="connsiteY48" fmla="*/ 5003143 h 6879321"/>
              <a:gd name="connsiteX49" fmla="*/ 4721898 w 6116569"/>
              <a:gd name="connsiteY49" fmla="*/ 5095530 h 6879321"/>
              <a:gd name="connsiteX50" fmla="*/ 5132745 w 6116569"/>
              <a:gd name="connsiteY50" fmla="*/ 4949842 h 6879321"/>
              <a:gd name="connsiteX51" fmla="*/ 5101362 w 6116569"/>
              <a:gd name="connsiteY51" fmla="*/ 5081317 h 6879321"/>
              <a:gd name="connsiteX52" fmla="*/ 5138452 w 6116569"/>
              <a:gd name="connsiteY52" fmla="*/ 5198578 h 6879321"/>
              <a:gd name="connsiteX53" fmla="*/ 4904497 w 6116569"/>
              <a:gd name="connsiteY53" fmla="*/ 5362033 h 6879321"/>
              <a:gd name="connsiteX54" fmla="*/ 4579242 w 6116569"/>
              <a:gd name="connsiteY54" fmla="*/ 5674729 h 6879321"/>
              <a:gd name="connsiteX55" fmla="*/ 4253988 w 6116569"/>
              <a:gd name="connsiteY55" fmla="*/ 5884379 h 6879321"/>
              <a:gd name="connsiteX56" fmla="*/ 3985795 w 6116569"/>
              <a:gd name="connsiteY56" fmla="*/ 6069153 h 6879321"/>
              <a:gd name="connsiteX57" fmla="*/ 4231163 w 6116569"/>
              <a:gd name="connsiteY57" fmla="*/ 6030066 h 6879321"/>
              <a:gd name="connsiteX58" fmla="*/ 3814609 w 6116569"/>
              <a:gd name="connsiteY58" fmla="*/ 6317889 h 6879321"/>
              <a:gd name="connsiteX59" fmla="*/ 3751840 w 6116569"/>
              <a:gd name="connsiteY59" fmla="*/ 6339209 h 6879321"/>
              <a:gd name="connsiteX60" fmla="*/ 3089919 w 6116569"/>
              <a:gd name="connsiteY60" fmla="*/ 6563071 h 6879321"/>
              <a:gd name="connsiteX61" fmla="*/ 2961529 w 6116569"/>
              <a:gd name="connsiteY61" fmla="*/ 6662566 h 6879321"/>
              <a:gd name="connsiteX62" fmla="*/ 3107038 w 6116569"/>
              <a:gd name="connsiteY62" fmla="*/ 6673226 h 6879321"/>
              <a:gd name="connsiteX63" fmla="*/ 3594919 w 6116569"/>
              <a:gd name="connsiteY63" fmla="*/ 6591499 h 6879321"/>
              <a:gd name="connsiteX64" fmla="*/ 3261106 w 6116569"/>
              <a:gd name="connsiteY64" fmla="*/ 6726527 h 6879321"/>
              <a:gd name="connsiteX65" fmla="*/ 3620597 w 6116569"/>
              <a:gd name="connsiteY65" fmla="*/ 6740740 h 6879321"/>
              <a:gd name="connsiteX66" fmla="*/ 3703337 w 6116569"/>
              <a:gd name="connsiteY66" fmla="*/ 6826020 h 6879321"/>
              <a:gd name="connsiteX67" fmla="*/ 3689072 w 6116569"/>
              <a:gd name="connsiteY67" fmla="*/ 6879321 h 6879321"/>
              <a:gd name="connsiteX68" fmla="*/ 0 w 6116569"/>
              <a:gd name="connsiteY68" fmla="*/ 6879321 h 687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9" name="Graphic 8" descr="Programmer">
            <a:extLst>
              <a:ext uri="{FF2B5EF4-FFF2-40B4-BE49-F238E27FC236}">
                <a16:creationId xmlns:a16="http://schemas.microsoft.com/office/drawing/2014/main" id="{198AAD26-FDC4-B77B-B049-BF072CB4EA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1133" y="1918106"/>
            <a:ext cx="3644493" cy="3644493"/>
          </a:xfrm>
          <a:prstGeom prst="rect">
            <a:avLst/>
          </a:prstGeom>
        </p:spPr>
      </p:pic>
      <p:graphicFrame>
        <p:nvGraphicFramePr>
          <p:cNvPr id="16" name="TextBox 4">
            <a:extLst>
              <a:ext uri="{FF2B5EF4-FFF2-40B4-BE49-F238E27FC236}">
                <a16:creationId xmlns:a16="http://schemas.microsoft.com/office/drawing/2014/main" id="{C8046995-98C2-75FB-CDF1-2BE918254F54}"/>
              </a:ext>
            </a:extLst>
          </p:cNvPr>
          <p:cNvGraphicFramePr/>
          <p:nvPr>
            <p:extLst>
              <p:ext uri="{D42A27DB-BD31-4B8C-83A1-F6EECF244321}">
                <p14:modId xmlns:p14="http://schemas.microsoft.com/office/powerpoint/2010/main" val="3677219660"/>
              </p:ext>
            </p:extLst>
          </p:nvPr>
        </p:nvGraphicFramePr>
        <p:xfrm>
          <a:off x="5962073" y="1918106"/>
          <a:ext cx="5940552" cy="47398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29492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2B7CD3-BFBC-2CA6-7310-32FE14926E48}"/>
              </a:ext>
            </a:extLst>
          </p:cNvPr>
          <p:cNvSpPr txBox="1"/>
          <p:nvPr/>
        </p:nvSpPr>
        <p:spPr>
          <a:xfrm>
            <a:off x="1136428" y="627564"/>
            <a:ext cx="7474172"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a:solidFill>
                  <a:schemeClr val="tx1"/>
                </a:solidFill>
                <a:latin typeface="+mj-lt"/>
                <a:ea typeface="+mj-ea"/>
                <a:cs typeface="+mj-cs"/>
              </a:rPr>
              <a:t>BACK-END DEVELOPER </a:t>
            </a:r>
          </a:p>
        </p:txBody>
      </p:sp>
      <p:sp>
        <p:nvSpPr>
          <p:cNvPr id="6" name="TextBox 5">
            <a:extLst>
              <a:ext uri="{FF2B5EF4-FFF2-40B4-BE49-F238E27FC236}">
                <a16:creationId xmlns:a16="http://schemas.microsoft.com/office/drawing/2014/main" id="{53445E82-AF55-572D-203D-EA92DAB789B3}"/>
              </a:ext>
            </a:extLst>
          </p:cNvPr>
          <p:cNvSpPr txBox="1"/>
          <p:nvPr/>
        </p:nvSpPr>
        <p:spPr>
          <a:xfrm>
            <a:off x="136304" y="2020999"/>
            <a:ext cx="6467867" cy="2478086"/>
          </a:xfrm>
          <a:prstGeom prst="rect">
            <a:avLst/>
          </a:prstGeom>
        </p:spPr>
        <p:txBody>
          <a:bodyPr vert="horz" lIns="91440" tIns="45720" rIns="91440" bIns="45720" rtlCol="0" anchor="ctr">
            <a:normAutofit fontScale="77500" lnSpcReduction="20000"/>
          </a:bodyPr>
          <a:lstStyle/>
          <a:p>
            <a:pPr marL="342900" indent="-342900">
              <a:lnSpc>
                <a:spcPct val="90000"/>
              </a:lnSpc>
              <a:spcAft>
                <a:spcPts val="600"/>
              </a:spcAft>
              <a:buFont typeface="Arial" panose="020B0604020202020204" pitchFamily="34" charset="0"/>
              <a:buChar char="•"/>
            </a:pPr>
            <a:r>
              <a:rPr lang="en-US" sz="2900" i="0" dirty="0">
                <a:effectLst/>
              </a:rPr>
              <a:t>Back-end developers are the experts who build and maintain the mechanisms that process data and perform actions on websites. </a:t>
            </a:r>
          </a:p>
          <a:p>
            <a:pPr marL="342900" indent="-342900">
              <a:lnSpc>
                <a:spcPct val="90000"/>
              </a:lnSpc>
              <a:spcAft>
                <a:spcPts val="600"/>
              </a:spcAft>
              <a:buFont typeface="Arial" panose="020B0604020202020204" pitchFamily="34" charset="0"/>
              <a:buChar char="•"/>
            </a:pPr>
            <a:endParaRPr lang="en-US" sz="2900" dirty="0"/>
          </a:p>
          <a:p>
            <a:pPr marL="342900" indent="-342900">
              <a:lnSpc>
                <a:spcPct val="90000"/>
              </a:lnSpc>
              <a:spcAft>
                <a:spcPts val="600"/>
              </a:spcAft>
              <a:buFont typeface="Arial" panose="020B0604020202020204" pitchFamily="34" charset="0"/>
              <a:buChar char="•"/>
            </a:pPr>
            <a:r>
              <a:rPr lang="en-US" sz="2900" i="0" dirty="0">
                <a:solidFill>
                  <a:schemeClr val="tx1"/>
                </a:solidFill>
                <a:effectLst/>
              </a:rPr>
              <a:t>Unlike front-end developer, who control everything we can see on a website, back-end developers are involved in data storage, security, and other server-side functions that we cannot see</a:t>
            </a:r>
            <a:endParaRPr lang="en-IN" sz="2900" dirty="0">
              <a:solidFill>
                <a:srgbClr val="FFFFFF"/>
              </a:solidFill>
            </a:endParaRPr>
          </a:p>
          <a:p>
            <a:pPr>
              <a:lnSpc>
                <a:spcPct val="90000"/>
              </a:lnSpc>
              <a:spcAft>
                <a:spcPts val="600"/>
              </a:spcAft>
            </a:pPr>
            <a:endParaRPr lang="en-US" sz="2400" dirty="0"/>
          </a:p>
        </p:txBody>
      </p:sp>
      <p:sp>
        <p:nvSpPr>
          <p:cNvPr id="13" name="Rectangle 12">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Decision chart">
            <a:extLst>
              <a:ext uri="{FF2B5EF4-FFF2-40B4-BE49-F238E27FC236}">
                <a16:creationId xmlns:a16="http://schemas.microsoft.com/office/drawing/2014/main" id="{FF39FF8B-8B8D-1984-9D9B-F12AC4E91D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3534848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B53264-21E5-3E20-9DBE-D48B15300253}"/>
              </a:ext>
            </a:extLst>
          </p:cNvPr>
          <p:cNvSpPr txBox="1"/>
          <p:nvPr/>
        </p:nvSpPr>
        <p:spPr>
          <a:xfrm>
            <a:off x="345853" y="0"/>
            <a:ext cx="7474172" cy="1325563"/>
          </a:xfrm>
          <a:prstGeom prst="rect">
            <a:avLst/>
          </a:prstGeom>
        </p:spPr>
        <p:txBody>
          <a:bodyPr vert="horz" lIns="91440" tIns="45720" rIns="91440" bIns="45720" rtlCol="0" anchor="ctr">
            <a:normAutofit/>
          </a:bodyPr>
          <a:lstStyle/>
          <a:p>
            <a:pPr indent="-228600">
              <a:lnSpc>
                <a:spcPct val="90000"/>
              </a:lnSpc>
              <a:spcBef>
                <a:spcPct val="0"/>
              </a:spcBef>
              <a:spcAft>
                <a:spcPts val="600"/>
              </a:spcAft>
            </a:pPr>
            <a:r>
              <a:rPr lang="en-US" sz="4400" kern="1200" dirty="0">
                <a:solidFill>
                  <a:schemeClr val="tx1"/>
                </a:solidFill>
                <a:latin typeface="+mj-lt"/>
                <a:ea typeface="+mj-ea"/>
                <a:cs typeface="+mj-cs"/>
              </a:rPr>
              <a:t>FULL-STACK DEVELOPER</a:t>
            </a:r>
          </a:p>
        </p:txBody>
      </p:sp>
      <p:sp>
        <p:nvSpPr>
          <p:cNvPr id="5" name="TextBox 4">
            <a:extLst>
              <a:ext uri="{FF2B5EF4-FFF2-40B4-BE49-F238E27FC236}">
                <a16:creationId xmlns:a16="http://schemas.microsoft.com/office/drawing/2014/main" id="{73DE76F6-DD21-9397-8D10-ED2629FCFEDD}"/>
              </a:ext>
            </a:extLst>
          </p:cNvPr>
          <p:cNvSpPr txBox="1"/>
          <p:nvPr/>
        </p:nvSpPr>
        <p:spPr>
          <a:xfrm>
            <a:off x="164879" y="1373297"/>
            <a:ext cx="8045671" cy="2055702"/>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400" b="0" i="0" dirty="0">
                <a:effectLst/>
              </a:rPr>
              <a:t>A full stack developer is someone who works with both the front end and back end of a web application. The front end is responsible for the visual look and feel of the website, while back end is responsible for the behind-the-scenes logic and infrastructure of the site.</a:t>
            </a:r>
            <a:endParaRPr lang="en-US" sz="2400" dirty="0"/>
          </a:p>
        </p:txBody>
      </p:sp>
      <p:sp>
        <p:nvSpPr>
          <p:cNvPr id="19" name="Rectangle 1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Footer">
            <a:extLst>
              <a:ext uri="{FF2B5EF4-FFF2-40B4-BE49-F238E27FC236}">
                <a16:creationId xmlns:a16="http://schemas.microsoft.com/office/drawing/2014/main" id="{92234F1A-0F5A-BD1F-9194-F533D3DB8C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3486800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1113F1B-1A96-F8AA-C3FE-37C4C9240B7D}"/>
              </a:ext>
            </a:extLst>
          </p:cNvPr>
          <p:cNvSpPr>
            <a:spLocks noGrp="1"/>
          </p:cNvSpPr>
          <p:nvPr>
            <p:ph type="title"/>
          </p:nvPr>
        </p:nvSpPr>
        <p:spPr>
          <a:xfrm>
            <a:off x="115454" y="0"/>
            <a:ext cx="12076546" cy="655782"/>
          </a:xfrm>
        </p:spPr>
        <p:txBody>
          <a:bodyPr anchor="b">
            <a:normAutofit/>
          </a:bodyPr>
          <a:lstStyle/>
          <a:p>
            <a:r>
              <a:rPr lang="en-US" sz="4000" b="0" i="0" kern="1200" dirty="0">
                <a:latin typeface="+mj-lt"/>
                <a:ea typeface="+mj-ea"/>
                <a:cs typeface="+mj-cs"/>
              </a:rPr>
              <a:t>FULL-STACKDEVELOPER TECHNOLOGIES</a:t>
            </a:r>
            <a:endParaRPr lang="en-IN" sz="4000" dirty="0"/>
          </a:p>
        </p:txBody>
      </p:sp>
      <p:sp>
        <p:nvSpPr>
          <p:cNvPr id="3" name="Content Placeholder 2">
            <a:extLst>
              <a:ext uri="{FF2B5EF4-FFF2-40B4-BE49-F238E27FC236}">
                <a16:creationId xmlns:a16="http://schemas.microsoft.com/office/drawing/2014/main" id="{DCC5F227-9FC8-D3AB-A511-D57941CEA354}"/>
              </a:ext>
            </a:extLst>
          </p:cNvPr>
          <p:cNvSpPr>
            <a:spLocks noGrp="1"/>
          </p:cNvSpPr>
          <p:nvPr>
            <p:ph idx="1"/>
          </p:nvPr>
        </p:nvSpPr>
        <p:spPr>
          <a:xfrm>
            <a:off x="115454" y="3393569"/>
            <a:ext cx="6256771" cy="3123835"/>
          </a:xfrm>
        </p:spPr>
        <p:txBody>
          <a:bodyPr>
            <a:normAutofit/>
          </a:bodyPr>
          <a:lstStyle/>
          <a:p>
            <a:pPr marL="0" indent="0">
              <a:buNone/>
            </a:pPr>
            <a:r>
              <a:rPr lang="en-US" sz="1600" b="1" u="sng" dirty="0">
                <a:latin typeface="Arial" panose="020B0604020202020204" pitchFamily="34" charset="0"/>
              </a:rPr>
              <a:t>HTML:</a:t>
            </a:r>
            <a:endParaRPr lang="en-US" sz="1600" dirty="0">
              <a:latin typeface="Arial" panose="020B0604020202020204" pitchFamily="34" charset="0"/>
            </a:endParaRPr>
          </a:p>
          <a:p>
            <a:pPr marL="0" indent="0">
              <a:buNone/>
            </a:pPr>
            <a:r>
              <a:rPr lang="en-US" sz="1600" i="0" dirty="0">
                <a:effectLst/>
                <a:latin typeface="Arial" panose="020B0604020202020204" pitchFamily="34" charset="0"/>
              </a:rPr>
              <a:t>The Hyper Text Markup Language or HTML is the standard </a:t>
            </a:r>
            <a:r>
              <a:rPr lang="en-US" sz="1600" dirty="0">
                <a:latin typeface="Arial" panose="020B0604020202020204" pitchFamily="34" charset="0"/>
              </a:rPr>
              <a:t>markup languages</a:t>
            </a:r>
            <a:r>
              <a:rPr lang="en-US" sz="1600" i="0" dirty="0">
                <a:effectLst/>
                <a:latin typeface="Arial" panose="020B0604020202020204" pitchFamily="34" charset="0"/>
              </a:rPr>
              <a:t> for documents designed to be displayed in a </a:t>
            </a:r>
            <a:r>
              <a:rPr lang="en-US" sz="1600" dirty="0">
                <a:latin typeface="Arial" panose="020B0604020202020204" pitchFamily="34" charset="0"/>
              </a:rPr>
              <a:t>web pages</a:t>
            </a:r>
            <a:r>
              <a:rPr lang="en-US" sz="1600" i="0" dirty="0">
                <a:effectLst/>
                <a:latin typeface="Arial" panose="020B0604020202020204" pitchFamily="34" charset="0"/>
              </a:rPr>
              <a:t>.</a:t>
            </a:r>
          </a:p>
          <a:p>
            <a:r>
              <a:rPr lang="en-US" sz="1600" dirty="0">
                <a:latin typeface="Arial" panose="020B0604020202020204" pitchFamily="34" charset="0"/>
              </a:rPr>
              <a:t>Describe the structure of a web page and consists series of elements.</a:t>
            </a:r>
          </a:p>
          <a:p>
            <a:r>
              <a:rPr lang="en-US" sz="1600" i="0" dirty="0">
                <a:effectLst/>
                <a:latin typeface="Arial" panose="020B0604020202020204" pitchFamily="34" charset="0"/>
              </a:rPr>
              <a:t>Its element</a:t>
            </a:r>
            <a:r>
              <a:rPr lang="en-US" sz="1600" dirty="0">
                <a:latin typeface="Arial" panose="020B0604020202020204" pitchFamily="34" charset="0"/>
              </a:rPr>
              <a:t>s tell the browser how to display the content</a:t>
            </a:r>
            <a:r>
              <a:rPr lang="en-US" sz="1600" i="0" dirty="0">
                <a:effectLst/>
                <a:latin typeface="Arial" panose="020B0604020202020204" pitchFamily="34" charset="0"/>
              </a:rPr>
              <a:t> </a:t>
            </a:r>
          </a:p>
          <a:p>
            <a:endParaRPr lang="en-IN" sz="1600" dirty="0"/>
          </a:p>
        </p:txBody>
      </p:sp>
      <p:pic>
        <p:nvPicPr>
          <p:cNvPr id="11" name="Picture 10">
            <a:extLst>
              <a:ext uri="{FF2B5EF4-FFF2-40B4-BE49-F238E27FC236}">
                <a16:creationId xmlns:a16="http://schemas.microsoft.com/office/drawing/2014/main" id="{078BC341-8336-FD7A-BB44-5BECD28B6210}"/>
              </a:ext>
            </a:extLst>
          </p:cNvPr>
          <p:cNvPicPr>
            <a:picLocks noChangeAspect="1"/>
          </p:cNvPicPr>
          <p:nvPr/>
        </p:nvPicPr>
        <p:blipFill>
          <a:blip r:embed="rId2"/>
          <a:stretch>
            <a:fillRect/>
          </a:stretch>
        </p:blipFill>
        <p:spPr>
          <a:xfrm>
            <a:off x="7681093" y="4139882"/>
            <a:ext cx="3703667" cy="2083312"/>
          </a:xfrm>
          <a:prstGeom prst="rect">
            <a:avLst/>
          </a:prstGeom>
        </p:spPr>
      </p:pic>
      <p:pic>
        <p:nvPicPr>
          <p:cNvPr id="5122" name="Picture 2" descr="How to Code a Basic Webpage Using HTML - Henry Egloff">
            <a:extLst>
              <a:ext uri="{FF2B5EF4-FFF2-40B4-BE49-F238E27FC236}">
                <a16:creationId xmlns:a16="http://schemas.microsoft.com/office/drawing/2014/main" id="{DEE45631-F018-0D76-F875-3E017EE02B6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81093" y="973999"/>
            <a:ext cx="3519375" cy="24195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4FD58E0-EF78-DE42-07CA-93139CE70FC9}"/>
              </a:ext>
            </a:extLst>
          </p:cNvPr>
          <p:cNvSpPr txBox="1"/>
          <p:nvPr/>
        </p:nvSpPr>
        <p:spPr>
          <a:xfrm>
            <a:off x="0" y="1072218"/>
            <a:ext cx="6142182" cy="341632"/>
          </a:xfrm>
          <a:prstGeom prst="rect">
            <a:avLst/>
          </a:prstGeom>
          <a:noFill/>
        </p:spPr>
        <p:txBody>
          <a:bodyPr wrap="square">
            <a:spAutoFit/>
          </a:bodyPr>
          <a:lstStyle/>
          <a:p>
            <a:pPr marL="0" lvl="0" indent="0" algn="l" defTabSz="1778000">
              <a:lnSpc>
                <a:spcPct val="90000"/>
              </a:lnSpc>
              <a:spcBef>
                <a:spcPct val="0"/>
              </a:spcBef>
              <a:spcAft>
                <a:spcPct val="35000"/>
              </a:spcAft>
              <a:buNone/>
            </a:pPr>
            <a:r>
              <a:rPr lang="en-IN" sz="1800" kern="1200" dirty="0"/>
              <a:t>HTML, CSS, Bootstrap, JS, React, </a:t>
            </a:r>
            <a:endParaRPr lang="en-US" sz="1800" kern="1200" dirty="0"/>
          </a:p>
        </p:txBody>
      </p:sp>
      <p:sp>
        <p:nvSpPr>
          <p:cNvPr id="9" name="TextBox 8">
            <a:extLst>
              <a:ext uri="{FF2B5EF4-FFF2-40B4-BE49-F238E27FC236}">
                <a16:creationId xmlns:a16="http://schemas.microsoft.com/office/drawing/2014/main" id="{8FE52F41-413A-52CC-39AD-B79082E377AB}"/>
              </a:ext>
            </a:extLst>
          </p:cNvPr>
          <p:cNvSpPr txBox="1"/>
          <p:nvPr/>
        </p:nvSpPr>
        <p:spPr>
          <a:xfrm>
            <a:off x="115454" y="1659470"/>
            <a:ext cx="6340764" cy="341632"/>
          </a:xfrm>
          <a:prstGeom prst="rect">
            <a:avLst/>
          </a:prstGeom>
          <a:noFill/>
        </p:spPr>
        <p:txBody>
          <a:bodyPr wrap="square">
            <a:spAutoFit/>
          </a:bodyPr>
          <a:lstStyle/>
          <a:p>
            <a:pPr marL="0" lvl="0" indent="0" algn="l" defTabSz="1778000">
              <a:lnSpc>
                <a:spcPct val="90000"/>
              </a:lnSpc>
              <a:spcBef>
                <a:spcPct val="0"/>
              </a:spcBef>
              <a:spcAft>
                <a:spcPct val="35000"/>
              </a:spcAft>
              <a:buNone/>
            </a:pPr>
            <a:r>
              <a:rPr lang="en-IN" sz="1800" kern="1200" dirty="0"/>
              <a:t>PHP,DBMS</a:t>
            </a:r>
            <a:endParaRPr lang="en-US" sz="1800" kern="1200" dirty="0"/>
          </a:p>
        </p:txBody>
      </p:sp>
    </p:spTree>
    <p:extLst>
      <p:ext uri="{BB962C8B-B14F-4D97-AF65-F5344CB8AC3E}">
        <p14:creationId xmlns:p14="http://schemas.microsoft.com/office/powerpoint/2010/main" val="38795359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TotalTime>106</TotalTime>
  <Words>787</Words>
  <Application>Microsoft Office PowerPoint</Application>
  <PresentationFormat>Widescreen</PresentationFormat>
  <Paragraphs>96</Paragraphs>
  <Slides>16</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16</vt:i4>
      </vt:variant>
    </vt:vector>
  </HeadingPairs>
  <TitlesOfParts>
    <vt:vector size="21" baseType="lpstr">
      <vt:lpstr>Arial</vt:lpstr>
      <vt:lpstr>Calibri</vt:lpstr>
      <vt:lpstr>Calibri Light</vt:lpstr>
      <vt:lpstr>Office Theme</vt:lpstr>
      <vt:lpstr>1_Office Theme</vt:lpstr>
      <vt:lpstr>SUMMER  INTERNTSHIP  PROJECT  on  WEB DEVELOPMENT  </vt:lpstr>
      <vt:lpstr>PowerPoint Presentation</vt:lpstr>
      <vt:lpstr>CONTENTS</vt:lpstr>
      <vt:lpstr>PowerPoint Presentation</vt:lpstr>
      <vt:lpstr>WHO CREAT WEBSITE ? </vt:lpstr>
      <vt:lpstr>PowerPoint Presentation</vt:lpstr>
      <vt:lpstr>PowerPoint Presentation</vt:lpstr>
      <vt:lpstr>PowerPoint Presentation</vt:lpstr>
      <vt:lpstr>FULL-STACKDEVELOPER TECHNOLOGIES</vt:lpstr>
      <vt:lpstr>FULL-STACKDEVELOPER TECHNOLOGIES</vt:lpstr>
      <vt:lpstr>FULL-STACKDEVELOPER TECHNOLOGIES</vt:lpstr>
      <vt:lpstr>PowerPoint Presentation</vt:lpstr>
      <vt:lpstr>PowerPoint Presentation</vt:lpstr>
      <vt:lpstr>PowerPoint Presentation</vt:lpstr>
      <vt:lpstr>PowerPoint Presentation</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SUMMER  INTERNTSHIP  PROJECT  on  WEB DEVELOPMENT  </dc:title>
  <dc:creator>Rahman Azad</dc:creator>
  <cp:lastModifiedBy>SK Shamim Aktar</cp:lastModifiedBy>
  <cp:revision>22</cp:revision>
  <dcterms:created xsi:type="dcterms:W3CDTF">2022-08-01T11:26:16Z</dcterms:created>
  <dcterms:modified xsi:type="dcterms:W3CDTF">2022-08-02T05:51:57Z</dcterms:modified>
</cp:coreProperties>
</file>